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0D_DEFA347E.xml" ContentType="application/vnd.ms-powerpoint.comments+xml"/>
  <Override PartName="/ppt/comments/modernComment_10C_DC981C33.xml" ContentType="application/vnd.ms-powerpoint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3"/>
  </p:sldMasterIdLst>
  <p:notesMasterIdLst>
    <p:notesMasterId r:id="rId14"/>
  </p:notesMasterIdLst>
  <p:sldIdLst>
    <p:sldId id="274" r:id="rId4"/>
    <p:sldId id="259" r:id="rId5"/>
    <p:sldId id="267" r:id="rId6"/>
    <p:sldId id="275" r:id="rId7"/>
    <p:sldId id="269" r:id="rId8"/>
    <p:sldId id="268" r:id="rId9"/>
    <p:sldId id="271" r:id="rId10"/>
    <p:sldId id="276" r:id="rId11"/>
    <p:sldId id="273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C90F568-A80F-C335-1558-5AAC626C6E95}" name="Ryan Goosen" initials="RG" userId="S::ryan.goosen@capaciti.org.za::558388a5-d7c2-4d95-8b5c-b1b5c61bb0f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132B"/>
    <a:srgbClr val="2AC2ED"/>
    <a:srgbClr val="7751F9"/>
    <a:srgbClr val="F7335D"/>
    <a:srgbClr val="587027"/>
    <a:srgbClr val="005E27"/>
    <a:srgbClr val="01091C"/>
    <a:srgbClr val="FECB01"/>
    <a:srgbClr val="8BC43D"/>
    <a:srgbClr val="0111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664B04-2170-D3A1-570D-321285D8F428}" v="201" dt="2023-03-16T17:51:37.373"/>
    <p1510:client id="{37B0AB38-EF96-4839-9559-09743D4531F0}" v="376" dt="2023-03-17T08:52:16.167"/>
    <p1510:client id="{4977772B-B3A9-4B12-9236-25837CC3EA60}" v="57" dt="2023-03-17T07:47:37.649"/>
    <p1510:client id="{61D7DC5C-38A2-614B-FCF8-567216FACB56}" v="18" dt="2023-03-16T21:31:06.171"/>
    <p1510:client id="{63E1F7BD-45E0-40A1-47CE-A1BC7F7E0949}" v="192" dt="2023-03-17T02:08:15.470"/>
    <p1510:client id="{70F9BCF0-79AC-E11A-4333-83FD80E9857C}" v="8" dt="2023-03-16T22:27:15.391"/>
    <p1510:client id="{7456ED9E-961B-4F2B-8500-370FA940DA98}" v="102" dt="2023-03-17T06:52:42.073"/>
    <p1510:client id="{775948EC-4D9B-A0D9-BCAD-3D599D20367F}" v="138" dt="2023-03-16T13:57:20.583"/>
    <p1510:client id="{813618F6-C8FB-44DB-BA28-CF563EAA696F}" v="2" dt="2023-03-17T07:13:49.421"/>
    <p1510:client id="{83A47B9B-61D3-DC77-9165-EBCAB4F31832}" v="1" dt="2023-03-17T06:11:22.405"/>
    <p1510:client id="{890ACA06-BC8C-48A9-A6F0-E1F6066A9B87}" v="371" dt="2023-03-16T14:00:20.614"/>
    <p1510:client id="{8D334821-E9DC-7B1E-9AF7-96E8E34436CB}" v="788" dt="2023-03-16T13:48:16.084"/>
    <p1510:client id="{9A77AA2C-1077-CB7F-793B-5A79500D1B5F}" v="325" dt="2023-03-16T20:13:39.360"/>
    <p1510:client id="{9AEC936C-3137-A249-A5DB-165532EA533D}" v="15" dt="2023-03-17T06:23:27.074"/>
    <p1510:client id="{9FB78FEE-330C-CD52-5F57-EF91D8B814D7}" v="23" dt="2023-03-16T13:40:06.122"/>
    <p1510:client id="{BDC6CF92-CA9F-9411-FE71-A3FE7BA468E3}" v="67" dt="2023-03-16T20:09:01.642"/>
    <p1510:client id="{BF497354-5DE1-49F1-A449-61BE88CA6B5B}" v="6" dt="2023-03-17T07:18:50.640"/>
    <p1510:client id="{D63C0719-D469-461F-B1D4-4C8D183D84E1}" v="5" dt="2023-03-17T06:57:48.387"/>
    <p1510:client id="{E407AD9F-301D-4C94-8A87-44B1C58F96D2}" v="1" dt="2023-03-17T07:21:22.223"/>
    <p1510:client id="{F9A93503-7B0C-73C8-2CBF-D2614313E114}" v="12" dt="2023-03-16T12:54:22.875"/>
    <p1510:client id="{FBF46377-F21F-F88E-60BE-6303C2AE268E}" v="9" dt="2023-03-17T02:40:03.5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21" Type="http://schemas.microsoft.com/office/2018/10/relationships/authors" Target="author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lombe Malandela" userId="S::hlombe.malandela@capaciti.org.za::68b669de-c59f-4345-8cdd-18eb3f5658b4" providerId="AD" clId="Web-{63E1F7BD-45E0-40A1-47CE-A1BC7F7E0949}"/>
    <pc:docChg chg="modSld">
      <pc:chgData name="Hlombe Malandela" userId="S::hlombe.malandela@capaciti.org.za::68b669de-c59f-4345-8cdd-18eb3f5658b4" providerId="AD" clId="Web-{63E1F7BD-45E0-40A1-47CE-A1BC7F7E0949}" dt="2023-03-17T02:08:15.470" v="255" actId="14100"/>
      <pc:docMkLst>
        <pc:docMk/>
      </pc:docMkLst>
      <pc:sldChg chg="addSp modSp modCm">
        <pc:chgData name="Hlombe Malandela" userId="S::hlombe.malandela@capaciti.org.za::68b669de-c59f-4345-8cdd-18eb3f5658b4" providerId="AD" clId="Web-{63E1F7BD-45E0-40A1-47CE-A1BC7F7E0949}" dt="2023-03-17T02:08:15.470" v="255" actId="14100"/>
        <pc:sldMkLst>
          <pc:docMk/>
          <pc:sldMk cId="1200287386" sldId="266"/>
        </pc:sldMkLst>
        <pc:spChg chg="mod">
          <ac:chgData name="Hlombe Malandela" userId="S::hlombe.malandela@capaciti.org.za::68b669de-c59f-4345-8cdd-18eb3f5658b4" providerId="AD" clId="Web-{63E1F7BD-45E0-40A1-47CE-A1BC7F7E0949}" dt="2023-03-17T01:46:21.966" v="193" actId="20577"/>
          <ac:spMkLst>
            <pc:docMk/>
            <pc:sldMk cId="1200287386" sldId="266"/>
            <ac:spMk id="8" creationId="{5CF979A1-3993-5D0E-C2F8-3EFC54F9161F}"/>
          </ac:spMkLst>
        </pc:spChg>
        <pc:picChg chg="add mod">
          <ac:chgData name="Hlombe Malandela" userId="S::hlombe.malandela@capaciti.org.za::68b669de-c59f-4345-8cdd-18eb3f5658b4" providerId="AD" clId="Web-{63E1F7BD-45E0-40A1-47CE-A1BC7F7E0949}" dt="2023-03-17T02:06:03.310" v="252" actId="14100"/>
          <ac:picMkLst>
            <pc:docMk/>
            <pc:sldMk cId="1200287386" sldId="266"/>
            <ac:picMk id="10" creationId="{A00F818E-58D9-BB2B-AFBA-07437EB562A6}"/>
          </ac:picMkLst>
        </pc:picChg>
        <pc:picChg chg="add mod">
          <ac:chgData name="Hlombe Malandela" userId="S::hlombe.malandela@capaciti.org.za::68b669de-c59f-4345-8cdd-18eb3f5658b4" providerId="AD" clId="Web-{63E1F7BD-45E0-40A1-47CE-A1BC7F7E0949}" dt="2023-03-17T02:01:16.396" v="218" actId="14100"/>
          <ac:picMkLst>
            <pc:docMk/>
            <pc:sldMk cId="1200287386" sldId="266"/>
            <ac:picMk id="11" creationId="{EA7043F0-1A83-62A1-2147-63C80F49A349}"/>
          </ac:picMkLst>
        </pc:picChg>
        <pc:picChg chg="add mod">
          <ac:chgData name="Hlombe Malandela" userId="S::hlombe.malandela@capaciti.org.za::68b669de-c59f-4345-8cdd-18eb3f5658b4" providerId="AD" clId="Web-{63E1F7BD-45E0-40A1-47CE-A1BC7F7E0949}" dt="2023-03-17T02:08:15.470" v="255" actId="14100"/>
          <ac:picMkLst>
            <pc:docMk/>
            <pc:sldMk cId="1200287386" sldId="266"/>
            <ac:picMk id="12" creationId="{3608F4E3-89A5-28DF-9C3E-36656A507A41}"/>
          </ac:picMkLst>
        </pc:picChg>
      </pc:sldChg>
      <pc:sldChg chg="addSp delSp modSp modCm">
        <pc:chgData name="Hlombe Malandela" userId="S::hlombe.malandela@capaciti.org.za::68b669de-c59f-4345-8cdd-18eb3f5658b4" providerId="AD" clId="Web-{63E1F7BD-45E0-40A1-47CE-A1BC7F7E0949}" dt="2023-03-17T01:03:32.633" v="145"/>
        <pc:sldMkLst>
          <pc:docMk/>
          <pc:sldMk cId="3700956211" sldId="268"/>
        </pc:sldMkLst>
        <pc:spChg chg="mod">
          <ac:chgData name="Hlombe Malandela" userId="S::hlombe.malandela@capaciti.org.za::68b669de-c59f-4345-8cdd-18eb3f5658b4" providerId="AD" clId="Web-{63E1F7BD-45E0-40A1-47CE-A1BC7F7E0949}" dt="2023-03-16T23:57:06.952" v="118" actId="20577"/>
          <ac:spMkLst>
            <pc:docMk/>
            <pc:sldMk cId="3700956211" sldId="268"/>
            <ac:spMk id="4" creationId="{4B8FCAD2-B3EB-3A41-70C3-67616292D9B6}"/>
          </ac:spMkLst>
        </pc:spChg>
        <pc:spChg chg="add mod">
          <ac:chgData name="Hlombe Malandela" userId="S::hlombe.malandela@capaciti.org.za::68b669de-c59f-4345-8cdd-18eb3f5658b4" providerId="AD" clId="Web-{63E1F7BD-45E0-40A1-47CE-A1BC7F7E0949}" dt="2023-03-17T01:02:46.491" v="140"/>
          <ac:spMkLst>
            <pc:docMk/>
            <pc:sldMk cId="3700956211" sldId="268"/>
            <ac:spMk id="17" creationId="{36FE693D-AC9F-2170-3689-C412405C43EF}"/>
          </ac:spMkLst>
        </pc:spChg>
        <pc:spChg chg="add mod">
          <ac:chgData name="Hlombe Malandela" userId="S::hlombe.malandela@capaciti.org.za::68b669de-c59f-4345-8cdd-18eb3f5658b4" providerId="AD" clId="Web-{63E1F7BD-45E0-40A1-47CE-A1BC7F7E0949}" dt="2023-03-17T01:03:22.977" v="144"/>
          <ac:spMkLst>
            <pc:docMk/>
            <pc:sldMk cId="3700956211" sldId="268"/>
            <ac:spMk id="20" creationId="{5CBB5E80-82C0-3586-9B12-8E2B5B82EA56}"/>
          </ac:spMkLst>
        </pc:spChg>
        <pc:graphicFrameChg chg="modGraphic">
          <ac:chgData name="Hlombe Malandela" userId="S::hlombe.malandela@capaciti.org.za::68b669de-c59f-4345-8cdd-18eb3f5658b4" providerId="AD" clId="Web-{63E1F7BD-45E0-40A1-47CE-A1BC7F7E0949}" dt="2023-03-16T23:38:11.446" v="90" actId="20577"/>
          <ac:graphicFrameMkLst>
            <pc:docMk/>
            <pc:sldMk cId="3700956211" sldId="268"/>
            <ac:graphicFrameMk id="3" creationId="{97499669-305C-3D2D-50A1-7AAF775DED02}"/>
          </ac:graphicFrameMkLst>
        </pc:graphicFrameChg>
        <pc:graphicFrameChg chg="add del mod">
          <ac:chgData name="Hlombe Malandela" userId="S::hlombe.malandela@capaciti.org.za::68b669de-c59f-4345-8cdd-18eb3f5658b4" providerId="AD" clId="Web-{63E1F7BD-45E0-40A1-47CE-A1BC7F7E0949}" dt="2023-03-17T01:03:06.789" v="141"/>
          <ac:graphicFrameMkLst>
            <pc:docMk/>
            <pc:sldMk cId="3700956211" sldId="268"/>
            <ac:graphicFrameMk id="16" creationId="{880D34C5-DF23-5BB0-8989-46308FD0261F}"/>
          </ac:graphicFrameMkLst>
        </pc:graphicFrameChg>
        <pc:graphicFrameChg chg="add del mod">
          <ac:chgData name="Hlombe Malandela" userId="S::hlombe.malandela@capaciti.org.za::68b669de-c59f-4345-8cdd-18eb3f5658b4" providerId="AD" clId="Web-{63E1F7BD-45E0-40A1-47CE-A1BC7F7E0949}" dt="2023-03-17T01:03:32.633" v="145"/>
          <ac:graphicFrameMkLst>
            <pc:docMk/>
            <pc:sldMk cId="3700956211" sldId="268"/>
            <ac:graphicFrameMk id="19" creationId="{07B4FB1E-0D62-2C7F-2E64-57673A47F7ED}"/>
          </ac:graphicFrameMkLst>
        </pc:graphicFrameChg>
      </pc:sldChg>
      <pc:sldChg chg="modSp modCm">
        <pc:chgData name="Hlombe Malandela" userId="S::hlombe.malandela@capaciti.org.za::68b669de-c59f-4345-8cdd-18eb3f5658b4" providerId="AD" clId="Web-{63E1F7BD-45E0-40A1-47CE-A1BC7F7E0949}" dt="2023-03-17T02:08:09.266" v="254" actId="20577"/>
        <pc:sldMkLst>
          <pc:docMk/>
          <pc:sldMk cId="3740939390" sldId="269"/>
        </pc:sldMkLst>
        <pc:spChg chg="mod">
          <ac:chgData name="Hlombe Malandela" userId="S::hlombe.malandela@capaciti.org.za::68b669de-c59f-4345-8cdd-18eb3f5658b4" providerId="AD" clId="Web-{63E1F7BD-45E0-40A1-47CE-A1BC7F7E0949}" dt="2023-03-17T02:08:09.266" v="254" actId="20577"/>
          <ac:spMkLst>
            <pc:docMk/>
            <pc:sldMk cId="3740939390" sldId="269"/>
            <ac:spMk id="11" creationId="{FD2DA172-5036-0E36-48F6-646F1507AED6}"/>
          </ac:spMkLst>
        </pc:spChg>
      </pc:sldChg>
    </pc:docChg>
  </pc:docChgLst>
  <pc:docChgLst>
    <pc:chgData name="Yusrah Safedien" userId="21ed12d8-c8a3-4d49-8468-2271f2b9b52e" providerId="ADAL" clId="{890ACA06-BC8C-48A9-A6F0-E1F6066A9B87}"/>
    <pc:docChg chg="undo custSel addSld delSld modSld sldOrd">
      <pc:chgData name="Yusrah Safedien" userId="21ed12d8-c8a3-4d49-8468-2271f2b9b52e" providerId="ADAL" clId="{890ACA06-BC8C-48A9-A6F0-E1F6066A9B87}" dt="2023-03-16T14:00:20.614" v="375" actId="207"/>
      <pc:docMkLst>
        <pc:docMk/>
      </pc:docMkLst>
      <pc:sldChg chg="modSp del mod">
        <pc:chgData name="Yusrah Safedien" userId="21ed12d8-c8a3-4d49-8468-2271f2b9b52e" providerId="ADAL" clId="{890ACA06-BC8C-48A9-A6F0-E1F6066A9B87}" dt="2023-03-16T13:16:12.541" v="190" actId="47"/>
        <pc:sldMkLst>
          <pc:docMk/>
          <pc:sldMk cId="3575241900" sldId="260"/>
        </pc:sldMkLst>
        <pc:spChg chg="mod">
          <ac:chgData name="Yusrah Safedien" userId="21ed12d8-c8a3-4d49-8468-2271f2b9b52e" providerId="ADAL" clId="{890ACA06-BC8C-48A9-A6F0-E1F6066A9B87}" dt="2023-03-16T12:41:45.383" v="16" actId="20577"/>
          <ac:spMkLst>
            <pc:docMk/>
            <pc:sldMk cId="3575241900" sldId="260"/>
            <ac:spMk id="2" creationId="{C7B90839-7B9F-0CF8-E016-4A3E10E70099}"/>
          </ac:spMkLst>
        </pc:spChg>
      </pc:sldChg>
      <pc:sldChg chg="del">
        <pc:chgData name="Yusrah Safedien" userId="21ed12d8-c8a3-4d49-8468-2271f2b9b52e" providerId="ADAL" clId="{890ACA06-BC8C-48A9-A6F0-E1F6066A9B87}" dt="2023-03-16T13:16:13.790" v="191" actId="47"/>
        <pc:sldMkLst>
          <pc:docMk/>
          <pc:sldMk cId="1718984679" sldId="261"/>
        </pc:sldMkLst>
      </pc:sldChg>
      <pc:sldChg chg="del">
        <pc:chgData name="Yusrah Safedien" userId="21ed12d8-c8a3-4d49-8468-2271f2b9b52e" providerId="ADAL" clId="{890ACA06-BC8C-48A9-A6F0-E1F6066A9B87}" dt="2023-03-16T13:16:15.746" v="192" actId="47"/>
        <pc:sldMkLst>
          <pc:docMk/>
          <pc:sldMk cId="3639945424" sldId="262"/>
        </pc:sldMkLst>
      </pc:sldChg>
      <pc:sldChg chg="addSp delSp modSp mod">
        <pc:chgData name="Yusrah Safedien" userId="21ed12d8-c8a3-4d49-8468-2271f2b9b52e" providerId="ADAL" clId="{890ACA06-BC8C-48A9-A6F0-E1F6066A9B87}" dt="2023-03-16T14:00:20.614" v="375" actId="207"/>
        <pc:sldMkLst>
          <pc:docMk/>
          <pc:sldMk cId="1343516073" sldId="265"/>
        </pc:sldMkLst>
        <pc:spChg chg="mod ord">
          <ac:chgData name="Yusrah Safedien" userId="21ed12d8-c8a3-4d49-8468-2271f2b9b52e" providerId="ADAL" clId="{890ACA06-BC8C-48A9-A6F0-E1F6066A9B87}" dt="2023-03-16T13:59:18.680" v="369" actId="14861"/>
          <ac:spMkLst>
            <pc:docMk/>
            <pc:sldMk cId="1343516073" sldId="265"/>
            <ac:spMk id="4" creationId="{CA8EBD76-CAA0-265E-737A-BE738133C965}"/>
          </ac:spMkLst>
        </pc:spChg>
        <pc:spChg chg="add del">
          <ac:chgData name="Yusrah Safedien" userId="21ed12d8-c8a3-4d49-8468-2271f2b9b52e" providerId="ADAL" clId="{890ACA06-BC8C-48A9-A6F0-E1F6066A9B87}" dt="2023-03-16T13:12:59.210" v="152" actId="478"/>
          <ac:spMkLst>
            <pc:docMk/>
            <pc:sldMk cId="1343516073" sldId="265"/>
            <ac:spMk id="9" creationId="{E6040D56-DD45-0332-BF78-AE6554751CE6}"/>
          </ac:spMkLst>
        </pc:spChg>
        <pc:spChg chg="mod">
          <ac:chgData name="Yusrah Safedien" userId="21ed12d8-c8a3-4d49-8468-2271f2b9b52e" providerId="ADAL" clId="{890ACA06-BC8C-48A9-A6F0-E1F6066A9B87}" dt="2023-03-16T13:45:20.058" v="359" actId="1076"/>
          <ac:spMkLst>
            <pc:docMk/>
            <pc:sldMk cId="1343516073" sldId="265"/>
            <ac:spMk id="20" creationId="{993F6F45-55D6-4AAC-5CE6-96B22FEDA79D}"/>
          </ac:spMkLst>
        </pc:spChg>
        <pc:spChg chg="mod">
          <ac:chgData name="Yusrah Safedien" userId="21ed12d8-c8a3-4d49-8468-2271f2b9b52e" providerId="ADAL" clId="{890ACA06-BC8C-48A9-A6F0-E1F6066A9B87}" dt="2023-03-16T14:00:16.784" v="374" actId="207"/>
          <ac:spMkLst>
            <pc:docMk/>
            <pc:sldMk cId="1343516073" sldId="265"/>
            <ac:spMk id="37" creationId="{09FF3DA8-136B-4A39-B8F6-8B99A64F4F3D}"/>
          </ac:spMkLst>
        </pc:spChg>
        <pc:spChg chg="mod">
          <ac:chgData name="Yusrah Safedien" userId="21ed12d8-c8a3-4d49-8468-2271f2b9b52e" providerId="ADAL" clId="{890ACA06-BC8C-48A9-A6F0-E1F6066A9B87}" dt="2023-03-16T14:00:07.475" v="371" actId="207"/>
          <ac:spMkLst>
            <pc:docMk/>
            <pc:sldMk cId="1343516073" sldId="265"/>
            <ac:spMk id="40" creationId="{352F6CBD-8745-0616-AB9C-F088D61689EB}"/>
          </ac:spMkLst>
        </pc:spChg>
        <pc:spChg chg="mod">
          <ac:chgData name="Yusrah Safedien" userId="21ed12d8-c8a3-4d49-8468-2271f2b9b52e" providerId="ADAL" clId="{890ACA06-BC8C-48A9-A6F0-E1F6066A9B87}" dt="2023-03-16T14:00:20.614" v="375" actId="207"/>
          <ac:spMkLst>
            <pc:docMk/>
            <pc:sldMk cId="1343516073" sldId="265"/>
            <ac:spMk id="41" creationId="{C7962CAF-513B-C0CA-2155-75CB4C661B2E}"/>
          </ac:spMkLst>
        </pc:spChg>
        <pc:spChg chg="del">
          <ac:chgData name="Yusrah Safedien" userId="21ed12d8-c8a3-4d49-8468-2271f2b9b52e" providerId="ADAL" clId="{890ACA06-BC8C-48A9-A6F0-E1F6066A9B87}" dt="2023-03-16T13:42:27.658" v="342" actId="478"/>
          <ac:spMkLst>
            <pc:docMk/>
            <pc:sldMk cId="1343516073" sldId="265"/>
            <ac:spMk id="42" creationId="{3CB2B0D0-A8AB-8536-0451-BC85C3139898}"/>
          </ac:spMkLst>
        </pc:spChg>
        <pc:spChg chg="mod">
          <ac:chgData name="Yusrah Safedien" userId="21ed12d8-c8a3-4d49-8468-2271f2b9b52e" providerId="ADAL" clId="{890ACA06-BC8C-48A9-A6F0-E1F6066A9B87}" dt="2023-03-16T14:00:12.103" v="373" actId="207"/>
          <ac:spMkLst>
            <pc:docMk/>
            <pc:sldMk cId="1343516073" sldId="265"/>
            <ac:spMk id="46" creationId="{5E950296-D908-C48E-97F0-74847C49B777}"/>
          </ac:spMkLst>
        </pc:spChg>
      </pc:sldChg>
      <pc:sldChg chg="addSp delSp modSp mod">
        <pc:chgData name="Yusrah Safedien" userId="21ed12d8-c8a3-4d49-8468-2271f2b9b52e" providerId="ADAL" clId="{890ACA06-BC8C-48A9-A6F0-E1F6066A9B87}" dt="2023-03-16T13:16:03.670" v="186"/>
        <pc:sldMkLst>
          <pc:docMk/>
          <pc:sldMk cId="1504984059" sldId="267"/>
        </pc:sldMkLst>
        <pc:spChg chg="mod">
          <ac:chgData name="Yusrah Safedien" userId="21ed12d8-c8a3-4d49-8468-2271f2b9b52e" providerId="ADAL" clId="{890ACA06-BC8C-48A9-A6F0-E1F6066A9B87}" dt="2023-03-16T13:14:07.222" v="165" actId="14100"/>
          <ac:spMkLst>
            <pc:docMk/>
            <pc:sldMk cId="1504984059" sldId="267"/>
            <ac:spMk id="7" creationId="{0B0C669B-9182-189B-AD72-B30F7424D7ED}"/>
          </ac:spMkLst>
        </pc:spChg>
        <pc:spChg chg="mod">
          <ac:chgData name="Yusrah Safedien" userId="21ed12d8-c8a3-4d49-8468-2271f2b9b52e" providerId="ADAL" clId="{890ACA06-BC8C-48A9-A6F0-E1F6066A9B87}" dt="2023-03-16T13:14:07.222" v="165" actId="14100"/>
          <ac:spMkLst>
            <pc:docMk/>
            <pc:sldMk cId="1504984059" sldId="267"/>
            <ac:spMk id="8" creationId="{5CF979A1-3993-5D0E-C2F8-3EFC54F9161F}"/>
          </ac:spMkLst>
        </pc:spChg>
        <pc:spChg chg="add mod">
          <ac:chgData name="Yusrah Safedien" userId="21ed12d8-c8a3-4d49-8468-2271f2b9b52e" providerId="ADAL" clId="{890ACA06-BC8C-48A9-A6F0-E1F6066A9B87}" dt="2023-03-16T13:14:13.852" v="167" actId="1076"/>
          <ac:spMkLst>
            <pc:docMk/>
            <pc:sldMk cId="1504984059" sldId="267"/>
            <ac:spMk id="26" creationId="{C6EEE72D-8684-6618-00D3-18A4B167936C}"/>
          </ac:spMkLst>
        </pc:spChg>
        <pc:spChg chg="add del mod">
          <ac:chgData name="Yusrah Safedien" userId="21ed12d8-c8a3-4d49-8468-2271f2b9b52e" providerId="ADAL" clId="{890ACA06-BC8C-48A9-A6F0-E1F6066A9B87}" dt="2023-03-16T13:14:20.043" v="168" actId="478"/>
          <ac:spMkLst>
            <pc:docMk/>
            <pc:sldMk cId="1504984059" sldId="267"/>
            <ac:spMk id="27" creationId="{FCC19A14-C1FF-33B2-89FB-3DE2DC3423D3}"/>
          </ac:spMkLst>
        </pc:spChg>
        <pc:spChg chg="add del mod">
          <ac:chgData name="Yusrah Safedien" userId="21ed12d8-c8a3-4d49-8468-2271f2b9b52e" providerId="ADAL" clId="{890ACA06-BC8C-48A9-A6F0-E1F6066A9B87}" dt="2023-03-16T13:14:20.043" v="168" actId="478"/>
          <ac:spMkLst>
            <pc:docMk/>
            <pc:sldMk cId="1504984059" sldId="267"/>
            <ac:spMk id="28" creationId="{BCA4CEFD-2865-3890-51CD-916E1DAA2C76}"/>
          </ac:spMkLst>
        </pc:spChg>
        <pc:spChg chg="add del mod">
          <ac:chgData name="Yusrah Safedien" userId="21ed12d8-c8a3-4d49-8468-2271f2b9b52e" providerId="ADAL" clId="{890ACA06-BC8C-48A9-A6F0-E1F6066A9B87}" dt="2023-03-16T13:14:20.043" v="168" actId="478"/>
          <ac:spMkLst>
            <pc:docMk/>
            <pc:sldMk cId="1504984059" sldId="267"/>
            <ac:spMk id="29" creationId="{F43D42CF-A098-A095-CDDD-8381CA01BDA3}"/>
          </ac:spMkLst>
        </pc:spChg>
        <pc:spChg chg="add del mod">
          <ac:chgData name="Yusrah Safedien" userId="21ed12d8-c8a3-4d49-8468-2271f2b9b52e" providerId="ADAL" clId="{890ACA06-BC8C-48A9-A6F0-E1F6066A9B87}" dt="2023-03-16T13:14:55.075" v="173" actId="478"/>
          <ac:spMkLst>
            <pc:docMk/>
            <pc:sldMk cId="1504984059" sldId="267"/>
            <ac:spMk id="30" creationId="{12BE14FE-1454-3F39-C6F1-0CC8BE01ECE9}"/>
          </ac:spMkLst>
        </pc:spChg>
        <pc:spChg chg="add del mod">
          <ac:chgData name="Yusrah Safedien" userId="21ed12d8-c8a3-4d49-8468-2271f2b9b52e" providerId="ADAL" clId="{890ACA06-BC8C-48A9-A6F0-E1F6066A9B87}" dt="2023-03-16T13:14:55.075" v="173" actId="478"/>
          <ac:spMkLst>
            <pc:docMk/>
            <pc:sldMk cId="1504984059" sldId="267"/>
            <ac:spMk id="31" creationId="{1A4C6FAA-01B1-D221-4148-6CEF0FF1C5F9}"/>
          </ac:spMkLst>
        </pc:spChg>
        <pc:spChg chg="add del mod">
          <ac:chgData name="Yusrah Safedien" userId="21ed12d8-c8a3-4d49-8468-2271f2b9b52e" providerId="ADAL" clId="{890ACA06-BC8C-48A9-A6F0-E1F6066A9B87}" dt="2023-03-16T13:14:55.075" v="173" actId="478"/>
          <ac:spMkLst>
            <pc:docMk/>
            <pc:sldMk cId="1504984059" sldId="267"/>
            <ac:spMk id="32" creationId="{64DCDA12-AD2C-FDCB-EAA3-36496C43B8B8}"/>
          </ac:spMkLst>
        </pc:spChg>
        <pc:spChg chg="add del mod">
          <ac:chgData name="Yusrah Safedien" userId="21ed12d8-c8a3-4d49-8468-2271f2b9b52e" providerId="ADAL" clId="{890ACA06-BC8C-48A9-A6F0-E1F6066A9B87}" dt="2023-03-16T13:14:55.075" v="173" actId="478"/>
          <ac:spMkLst>
            <pc:docMk/>
            <pc:sldMk cId="1504984059" sldId="267"/>
            <ac:spMk id="33" creationId="{2DF75AAB-F9DD-FB20-1331-A229DE692690}"/>
          </ac:spMkLst>
        </pc:spChg>
        <pc:spChg chg="add del mod">
          <ac:chgData name="Yusrah Safedien" userId="21ed12d8-c8a3-4d49-8468-2271f2b9b52e" providerId="ADAL" clId="{890ACA06-BC8C-48A9-A6F0-E1F6066A9B87}" dt="2023-03-16T13:14:56.902" v="174" actId="478"/>
          <ac:spMkLst>
            <pc:docMk/>
            <pc:sldMk cId="1504984059" sldId="267"/>
            <ac:spMk id="34" creationId="{49CCAB18-4751-3A12-A433-5A5BD47295DF}"/>
          </ac:spMkLst>
        </pc:spChg>
        <pc:spChg chg="add mod">
          <ac:chgData name="Yusrah Safedien" userId="21ed12d8-c8a3-4d49-8468-2271f2b9b52e" providerId="ADAL" clId="{890ACA06-BC8C-48A9-A6F0-E1F6066A9B87}" dt="2023-03-16T13:15:23.695" v="180" actId="207"/>
          <ac:spMkLst>
            <pc:docMk/>
            <pc:sldMk cId="1504984059" sldId="267"/>
            <ac:spMk id="35" creationId="{208F56CF-911F-7725-48C3-6304960E61AC}"/>
          </ac:spMkLst>
        </pc:spChg>
        <pc:spChg chg="add mod">
          <ac:chgData name="Yusrah Safedien" userId="21ed12d8-c8a3-4d49-8468-2271f2b9b52e" providerId="ADAL" clId="{890ACA06-BC8C-48A9-A6F0-E1F6066A9B87}" dt="2023-03-16T13:15:18.260" v="179" actId="207"/>
          <ac:spMkLst>
            <pc:docMk/>
            <pc:sldMk cId="1504984059" sldId="267"/>
            <ac:spMk id="36" creationId="{37CD0D90-E2E4-869A-C857-39DEF02B13A3}"/>
          </ac:spMkLst>
        </pc:spChg>
        <pc:spChg chg="add mod">
          <ac:chgData name="Yusrah Safedien" userId="21ed12d8-c8a3-4d49-8468-2271f2b9b52e" providerId="ADAL" clId="{890ACA06-BC8C-48A9-A6F0-E1F6066A9B87}" dt="2023-03-16T13:15:06.515" v="176" actId="1076"/>
          <ac:spMkLst>
            <pc:docMk/>
            <pc:sldMk cId="1504984059" sldId="267"/>
            <ac:spMk id="37" creationId="{654BC0CD-4F7F-7609-30F3-2B74DE629211}"/>
          </ac:spMkLst>
        </pc:spChg>
        <pc:spChg chg="add mod">
          <ac:chgData name="Yusrah Safedien" userId="21ed12d8-c8a3-4d49-8468-2271f2b9b52e" providerId="ADAL" clId="{890ACA06-BC8C-48A9-A6F0-E1F6066A9B87}" dt="2023-03-16T13:15:32.476" v="182" actId="1076"/>
          <ac:spMkLst>
            <pc:docMk/>
            <pc:sldMk cId="1504984059" sldId="267"/>
            <ac:spMk id="38" creationId="{678CF0C3-1456-F2B2-A12E-E71952863B34}"/>
          </ac:spMkLst>
        </pc:spChg>
        <pc:spChg chg="add mod">
          <ac:chgData name="Yusrah Safedien" userId="21ed12d8-c8a3-4d49-8468-2271f2b9b52e" providerId="ADAL" clId="{890ACA06-BC8C-48A9-A6F0-E1F6066A9B87}" dt="2023-03-16T13:15:32.476" v="182" actId="1076"/>
          <ac:spMkLst>
            <pc:docMk/>
            <pc:sldMk cId="1504984059" sldId="267"/>
            <ac:spMk id="39" creationId="{1C9DC504-873F-E69E-EC72-2BBF6FFF5DBF}"/>
          </ac:spMkLst>
        </pc:spChg>
        <pc:spChg chg="add mod">
          <ac:chgData name="Yusrah Safedien" userId="21ed12d8-c8a3-4d49-8468-2271f2b9b52e" providerId="ADAL" clId="{890ACA06-BC8C-48A9-A6F0-E1F6066A9B87}" dt="2023-03-16T13:15:32.476" v="182" actId="1076"/>
          <ac:spMkLst>
            <pc:docMk/>
            <pc:sldMk cId="1504984059" sldId="267"/>
            <ac:spMk id="40" creationId="{FFB17954-0D58-D9E5-4937-3CC4089DDF8B}"/>
          </ac:spMkLst>
        </pc:spChg>
        <pc:spChg chg="add mod">
          <ac:chgData name="Yusrah Safedien" userId="21ed12d8-c8a3-4d49-8468-2271f2b9b52e" providerId="ADAL" clId="{890ACA06-BC8C-48A9-A6F0-E1F6066A9B87}" dt="2023-03-16T13:15:32.476" v="182" actId="1076"/>
          <ac:spMkLst>
            <pc:docMk/>
            <pc:sldMk cId="1504984059" sldId="267"/>
            <ac:spMk id="41" creationId="{65E7B66B-E533-8C46-4202-FFAACBFE63A7}"/>
          </ac:spMkLst>
        </pc:spChg>
        <pc:spChg chg="add mod">
          <ac:chgData name="Yusrah Safedien" userId="21ed12d8-c8a3-4d49-8468-2271f2b9b52e" providerId="ADAL" clId="{890ACA06-BC8C-48A9-A6F0-E1F6066A9B87}" dt="2023-03-16T13:15:32.476" v="182" actId="1076"/>
          <ac:spMkLst>
            <pc:docMk/>
            <pc:sldMk cId="1504984059" sldId="267"/>
            <ac:spMk id="42" creationId="{D1B2C0A0-5481-B885-DB92-F324C793E7B4}"/>
          </ac:spMkLst>
        </pc:spChg>
        <pc:spChg chg="add mod">
          <ac:chgData name="Yusrah Safedien" userId="21ed12d8-c8a3-4d49-8468-2271f2b9b52e" providerId="ADAL" clId="{890ACA06-BC8C-48A9-A6F0-E1F6066A9B87}" dt="2023-03-16T13:15:32.476" v="182" actId="1076"/>
          <ac:spMkLst>
            <pc:docMk/>
            <pc:sldMk cId="1504984059" sldId="267"/>
            <ac:spMk id="43" creationId="{C9CD3155-E41C-8F6E-BD7D-24BBF53EDCA9}"/>
          </ac:spMkLst>
        </pc:spChg>
        <pc:spChg chg="add mod">
          <ac:chgData name="Yusrah Safedien" userId="21ed12d8-c8a3-4d49-8468-2271f2b9b52e" providerId="ADAL" clId="{890ACA06-BC8C-48A9-A6F0-E1F6066A9B87}" dt="2023-03-16T13:15:55.320" v="184" actId="1076"/>
          <ac:spMkLst>
            <pc:docMk/>
            <pc:sldMk cId="1504984059" sldId="267"/>
            <ac:spMk id="45" creationId="{E883833E-0AD7-8278-9E10-FB83DF64BDA6}"/>
          </ac:spMkLst>
        </pc:spChg>
        <pc:spChg chg="add mod">
          <ac:chgData name="Yusrah Safedien" userId="21ed12d8-c8a3-4d49-8468-2271f2b9b52e" providerId="ADAL" clId="{890ACA06-BC8C-48A9-A6F0-E1F6066A9B87}" dt="2023-03-16T13:15:55.320" v="184" actId="1076"/>
          <ac:spMkLst>
            <pc:docMk/>
            <pc:sldMk cId="1504984059" sldId="267"/>
            <ac:spMk id="46" creationId="{C4026503-04F9-8E33-7DAC-2E220DBD284A}"/>
          </ac:spMkLst>
        </pc:spChg>
        <pc:spChg chg="add mod">
          <ac:chgData name="Yusrah Safedien" userId="21ed12d8-c8a3-4d49-8468-2271f2b9b52e" providerId="ADAL" clId="{890ACA06-BC8C-48A9-A6F0-E1F6066A9B87}" dt="2023-03-16T13:15:55.320" v="184" actId="1076"/>
          <ac:spMkLst>
            <pc:docMk/>
            <pc:sldMk cId="1504984059" sldId="267"/>
            <ac:spMk id="47" creationId="{D0B66926-2AF7-931C-90F7-658965D495AA}"/>
          </ac:spMkLst>
        </pc:spChg>
        <pc:spChg chg="add mod">
          <ac:chgData name="Yusrah Safedien" userId="21ed12d8-c8a3-4d49-8468-2271f2b9b52e" providerId="ADAL" clId="{890ACA06-BC8C-48A9-A6F0-E1F6066A9B87}" dt="2023-03-16T13:15:55.320" v="184" actId="1076"/>
          <ac:spMkLst>
            <pc:docMk/>
            <pc:sldMk cId="1504984059" sldId="267"/>
            <ac:spMk id="48" creationId="{5A4EE1F1-9581-13E2-0E53-2784BB9D911E}"/>
          </ac:spMkLst>
        </pc:spChg>
        <pc:spChg chg="add del mod">
          <ac:chgData name="Yusrah Safedien" userId="21ed12d8-c8a3-4d49-8468-2271f2b9b52e" providerId="ADAL" clId="{890ACA06-BC8C-48A9-A6F0-E1F6066A9B87}" dt="2023-03-16T13:16:03.670" v="186"/>
          <ac:spMkLst>
            <pc:docMk/>
            <pc:sldMk cId="1504984059" sldId="267"/>
            <ac:spMk id="52" creationId="{CB4E21BB-AB1C-A272-43CE-E5CB6CE3E884}"/>
          </ac:spMkLst>
        </pc:spChg>
        <pc:spChg chg="add del mod">
          <ac:chgData name="Yusrah Safedien" userId="21ed12d8-c8a3-4d49-8468-2271f2b9b52e" providerId="ADAL" clId="{890ACA06-BC8C-48A9-A6F0-E1F6066A9B87}" dt="2023-03-16T13:16:03.670" v="186"/>
          <ac:spMkLst>
            <pc:docMk/>
            <pc:sldMk cId="1504984059" sldId="267"/>
            <ac:spMk id="53" creationId="{ECD2CFFB-CEF8-F4F2-0CD6-F5678E8FFBC6}"/>
          </ac:spMkLst>
        </pc:spChg>
        <pc:spChg chg="add del mod">
          <ac:chgData name="Yusrah Safedien" userId="21ed12d8-c8a3-4d49-8468-2271f2b9b52e" providerId="ADAL" clId="{890ACA06-BC8C-48A9-A6F0-E1F6066A9B87}" dt="2023-03-16T13:16:03.670" v="186"/>
          <ac:spMkLst>
            <pc:docMk/>
            <pc:sldMk cId="1504984059" sldId="267"/>
            <ac:spMk id="54" creationId="{8B9C4E25-C5EF-26A0-D54C-9B2DA0096068}"/>
          </ac:spMkLst>
        </pc:spChg>
        <pc:spChg chg="add del mod">
          <ac:chgData name="Yusrah Safedien" userId="21ed12d8-c8a3-4d49-8468-2271f2b9b52e" providerId="ADAL" clId="{890ACA06-BC8C-48A9-A6F0-E1F6066A9B87}" dt="2023-03-16T13:16:03.670" v="186"/>
          <ac:spMkLst>
            <pc:docMk/>
            <pc:sldMk cId="1504984059" sldId="267"/>
            <ac:spMk id="55" creationId="{F57BB531-7466-B4EB-6742-8C518D980080}"/>
          </ac:spMkLst>
        </pc:spChg>
        <pc:cxnChg chg="add mod">
          <ac:chgData name="Yusrah Safedien" userId="21ed12d8-c8a3-4d49-8468-2271f2b9b52e" providerId="ADAL" clId="{890ACA06-BC8C-48A9-A6F0-E1F6066A9B87}" dt="2023-03-16T13:15:55.320" v="184" actId="1076"/>
          <ac:cxnSpMkLst>
            <pc:docMk/>
            <pc:sldMk cId="1504984059" sldId="267"/>
            <ac:cxnSpMk id="44" creationId="{D4AEFD2F-B4C9-B237-B71E-7DDEF69D6CEC}"/>
          </ac:cxnSpMkLst>
        </pc:cxnChg>
        <pc:cxnChg chg="add mod">
          <ac:chgData name="Yusrah Safedien" userId="21ed12d8-c8a3-4d49-8468-2271f2b9b52e" providerId="ADAL" clId="{890ACA06-BC8C-48A9-A6F0-E1F6066A9B87}" dt="2023-03-16T13:15:55.320" v="184" actId="1076"/>
          <ac:cxnSpMkLst>
            <pc:docMk/>
            <pc:sldMk cId="1504984059" sldId="267"/>
            <ac:cxnSpMk id="49" creationId="{03FC391B-2909-BF38-78AD-4682820E0671}"/>
          </ac:cxnSpMkLst>
        </pc:cxnChg>
        <pc:cxnChg chg="add mod">
          <ac:chgData name="Yusrah Safedien" userId="21ed12d8-c8a3-4d49-8468-2271f2b9b52e" providerId="ADAL" clId="{890ACA06-BC8C-48A9-A6F0-E1F6066A9B87}" dt="2023-03-16T13:15:55.320" v="184" actId="1076"/>
          <ac:cxnSpMkLst>
            <pc:docMk/>
            <pc:sldMk cId="1504984059" sldId="267"/>
            <ac:cxnSpMk id="50" creationId="{96234AE5-0E5E-7A59-A75F-E0449A0CB02A}"/>
          </ac:cxnSpMkLst>
        </pc:cxnChg>
        <pc:cxnChg chg="add del mod">
          <ac:chgData name="Yusrah Safedien" userId="21ed12d8-c8a3-4d49-8468-2271f2b9b52e" providerId="ADAL" clId="{890ACA06-BC8C-48A9-A6F0-E1F6066A9B87}" dt="2023-03-16T13:16:03.670" v="186"/>
          <ac:cxnSpMkLst>
            <pc:docMk/>
            <pc:sldMk cId="1504984059" sldId="267"/>
            <ac:cxnSpMk id="51" creationId="{7DCC7D3C-1246-F83F-AE32-BC9D208990E4}"/>
          </ac:cxnSpMkLst>
        </pc:cxnChg>
        <pc:cxnChg chg="add del mod">
          <ac:chgData name="Yusrah Safedien" userId="21ed12d8-c8a3-4d49-8468-2271f2b9b52e" providerId="ADAL" clId="{890ACA06-BC8C-48A9-A6F0-E1F6066A9B87}" dt="2023-03-16T13:16:03.670" v="186"/>
          <ac:cxnSpMkLst>
            <pc:docMk/>
            <pc:sldMk cId="1504984059" sldId="267"/>
            <ac:cxnSpMk id="56" creationId="{7EF03C47-BB0D-61BB-045F-F11A75F49CBF}"/>
          </ac:cxnSpMkLst>
        </pc:cxnChg>
        <pc:cxnChg chg="add del mod">
          <ac:chgData name="Yusrah Safedien" userId="21ed12d8-c8a3-4d49-8468-2271f2b9b52e" providerId="ADAL" clId="{890ACA06-BC8C-48A9-A6F0-E1F6066A9B87}" dt="2023-03-16T13:16:03.670" v="186"/>
          <ac:cxnSpMkLst>
            <pc:docMk/>
            <pc:sldMk cId="1504984059" sldId="267"/>
            <ac:cxnSpMk id="57" creationId="{94E2E30F-2AB8-2261-5A68-F508C4733BE6}"/>
          </ac:cxnSpMkLst>
        </pc:cxnChg>
      </pc:sldChg>
      <pc:sldChg chg="addSp modSp mod">
        <pc:chgData name="Yusrah Safedien" userId="21ed12d8-c8a3-4d49-8468-2271f2b9b52e" providerId="ADAL" clId="{890ACA06-BC8C-48A9-A6F0-E1F6066A9B87}" dt="2023-03-16T13:29:07.236" v="330" actId="12269"/>
        <pc:sldMkLst>
          <pc:docMk/>
          <pc:sldMk cId="3700956211" sldId="268"/>
        </pc:sldMkLst>
        <pc:spChg chg="mod">
          <ac:chgData name="Yusrah Safedien" userId="21ed12d8-c8a3-4d49-8468-2271f2b9b52e" providerId="ADAL" clId="{890ACA06-BC8C-48A9-A6F0-E1F6066A9B87}" dt="2023-03-16T12:48:01.901" v="21" actId="20577"/>
          <ac:spMkLst>
            <pc:docMk/>
            <pc:sldMk cId="3700956211" sldId="268"/>
            <ac:spMk id="2" creationId="{C7B90839-7B9F-0CF8-E016-4A3E10E70099}"/>
          </ac:spMkLst>
        </pc:spChg>
        <pc:spChg chg="ord">
          <ac:chgData name="Yusrah Safedien" userId="21ed12d8-c8a3-4d49-8468-2271f2b9b52e" providerId="ADAL" clId="{890ACA06-BC8C-48A9-A6F0-E1F6066A9B87}" dt="2023-03-16T12:41:31.086" v="10" actId="170"/>
          <ac:spMkLst>
            <pc:docMk/>
            <pc:sldMk cId="3700956211" sldId="268"/>
            <ac:spMk id="4" creationId="{4B8FCAD2-B3EB-3A41-70C3-67616292D9B6}"/>
          </ac:spMkLst>
        </pc:spChg>
        <pc:spChg chg="add mod">
          <ac:chgData name="Yusrah Safedien" userId="21ed12d8-c8a3-4d49-8468-2271f2b9b52e" providerId="ADAL" clId="{890ACA06-BC8C-48A9-A6F0-E1F6066A9B87}" dt="2023-03-16T12:36:31.393" v="6" actId="1076"/>
          <ac:spMkLst>
            <pc:docMk/>
            <pc:sldMk cId="3700956211" sldId="268"/>
            <ac:spMk id="5" creationId="{C3548554-86D1-00F2-6D26-144F0C475155}"/>
          </ac:spMkLst>
        </pc:spChg>
        <pc:spChg chg="add mod">
          <ac:chgData name="Yusrah Safedien" userId="21ed12d8-c8a3-4d49-8468-2271f2b9b52e" providerId="ADAL" clId="{890ACA06-BC8C-48A9-A6F0-E1F6066A9B87}" dt="2023-03-16T12:41:15.068" v="8" actId="14100"/>
          <ac:spMkLst>
            <pc:docMk/>
            <pc:sldMk cId="3700956211" sldId="268"/>
            <ac:spMk id="6" creationId="{682EDD66-6E3A-FAE6-6A6F-1795425FD172}"/>
          </ac:spMkLst>
        </pc:spChg>
        <pc:graphicFrameChg chg="mod">
          <ac:chgData name="Yusrah Safedien" userId="21ed12d8-c8a3-4d49-8468-2271f2b9b52e" providerId="ADAL" clId="{890ACA06-BC8C-48A9-A6F0-E1F6066A9B87}" dt="2023-03-16T13:29:07.236" v="330" actId="12269"/>
          <ac:graphicFrameMkLst>
            <pc:docMk/>
            <pc:sldMk cId="3700956211" sldId="268"/>
            <ac:graphicFrameMk id="3" creationId="{97499669-305C-3D2D-50A1-7AAF775DED02}"/>
          </ac:graphicFrameMkLst>
        </pc:graphicFrameChg>
      </pc:sldChg>
      <pc:sldChg chg="addSp delSp modSp add mod ord">
        <pc:chgData name="Yusrah Safedien" userId="21ed12d8-c8a3-4d49-8468-2271f2b9b52e" providerId="ADAL" clId="{890ACA06-BC8C-48A9-A6F0-E1F6066A9B87}" dt="2023-03-16T13:41:37.486" v="341" actId="1076"/>
        <pc:sldMkLst>
          <pc:docMk/>
          <pc:sldMk cId="3740939390" sldId="269"/>
        </pc:sldMkLst>
        <pc:spChg chg="mod">
          <ac:chgData name="Yusrah Safedien" userId="21ed12d8-c8a3-4d49-8468-2271f2b9b52e" providerId="ADAL" clId="{890ACA06-BC8C-48A9-A6F0-E1F6066A9B87}" dt="2023-03-16T13:40:03.676" v="335" actId="207"/>
          <ac:spMkLst>
            <pc:docMk/>
            <pc:sldMk cId="3740939390" sldId="269"/>
            <ac:spMk id="4" creationId="{CA8EBD76-CAA0-265E-737A-BE738133C965}"/>
          </ac:spMkLst>
        </pc:spChg>
        <pc:spChg chg="add mod">
          <ac:chgData name="Yusrah Safedien" userId="21ed12d8-c8a3-4d49-8468-2271f2b9b52e" providerId="ADAL" clId="{890ACA06-BC8C-48A9-A6F0-E1F6066A9B87}" dt="2023-03-16T13:39:07.461" v="331" actId="1076"/>
          <ac:spMkLst>
            <pc:docMk/>
            <pc:sldMk cId="3740939390" sldId="269"/>
            <ac:spMk id="6" creationId="{FD2EC10F-9C58-3A07-AB60-0990BEB87D2E}"/>
          </ac:spMkLst>
        </pc:spChg>
        <pc:spChg chg="add mod">
          <ac:chgData name="Yusrah Safedien" userId="21ed12d8-c8a3-4d49-8468-2271f2b9b52e" providerId="ADAL" clId="{890ACA06-BC8C-48A9-A6F0-E1F6066A9B87}" dt="2023-03-16T13:39:07.461" v="331" actId="1076"/>
          <ac:spMkLst>
            <pc:docMk/>
            <pc:sldMk cId="3740939390" sldId="269"/>
            <ac:spMk id="8" creationId="{8003DB51-BE23-4025-A83F-9EF0E1E2AA8E}"/>
          </ac:spMkLst>
        </pc:spChg>
        <pc:spChg chg="mod ord">
          <ac:chgData name="Yusrah Safedien" userId="21ed12d8-c8a3-4d49-8468-2271f2b9b52e" providerId="ADAL" clId="{890ACA06-BC8C-48A9-A6F0-E1F6066A9B87}" dt="2023-03-16T13:10:01.040" v="139" actId="1076"/>
          <ac:spMkLst>
            <pc:docMk/>
            <pc:sldMk cId="3740939390" sldId="269"/>
            <ac:spMk id="10" creationId="{8D00960D-7663-B5DC-FA12-AEBBF6487452}"/>
          </ac:spMkLst>
        </pc:spChg>
        <pc:spChg chg="add mod">
          <ac:chgData name="Yusrah Safedien" userId="21ed12d8-c8a3-4d49-8468-2271f2b9b52e" providerId="ADAL" clId="{890ACA06-BC8C-48A9-A6F0-E1F6066A9B87}" dt="2023-03-16T13:39:07.461" v="331" actId="1076"/>
          <ac:spMkLst>
            <pc:docMk/>
            <pc:sldMk cId="3740939390" sldId="269"/>
            <ac:spMk id="11" creationId="{FD2DA172-5036-0E36-48F6-646F1507AED6}"/>
          </ac:spMkLst>
        </pc:spChg>
        <pc:spChg chg="mod">
          <ac:chgData name="Yusrah Safedien" userId="21ed12d8-c8a3-4d49-8468-2271f2b9b52e" providerId="ADAL" clId="{890ACA06-BC8C-48A9-A6F0-E1F6066A9B87}" dt="2023-03-16T13:39:23.240" v="333" actId="1076"/>
          <ac:spMkLst>
            <pc:docMk/>
            <pc:sldMk cId="3740939390" sldId="269"/>
            <ac:spMk id="20" creationId="{993F6F45-55D6-4AAC-5CE6-96B22FEDA79D}"/>
          </ac:spMkLst>
        </pc:spChg>
        <pc:spChg chg="del">
          <ac:chgData name="Yusrah Safedien" userId="21ed12d8-c8a3-4d49-8468-2271f2b9b52e" providerId="ADAL" clId="{890ACA06-BC8C-48A9-A6F0-E1F6066A9B87}" dt="2023-03-16T12:52:12.916" v="25" actId="478"/>
          <ac:spMkLst>
            <pc:docMk/>
            <pc:sldMk cId="3740939390" sldId="269"/>
            <ac:spMk id="28" creationId="{5C71F1AA-A71F-1C1E-EEED-C19A04F51005}"/>
          </ac:spMkLst>
        </pc:spChg>
        <pc:spChg chg="del">
          <ac:chgData name="Yusrah Safedien" userId="21ed12d8-c8a3-4d49-8468-2271f2b9b52e" providerId="ADAL" clId="{890ACA06-BC8C-48A9-A6F0-E1F6066A9B87}" dt="2023-03-16T12:52:12.916" v="25" actId="478"/>
          <ac:spMkLst>
            <pc:docMk/>
            <pc:sldMk cId="3740939390" sldId="269"/>
            <ac:spMk id="30" creationId="{6FA60774-2517-E516-EB78-513E85557200}"/>
          </ac:spMkLst>
        </pc:spChg>
        <pc:spChg chg="del">
          <ac:chgData name="Yusrah Safedien" userId="21ed12d8-c8a3-4d49-8468-2271f2b9b52e" providerId="ADAL" clId="{890ACA06-BC8C-48A9-A6F0-E1F6066A9B87}" dt="2023-03-16T12:52:12.916" v="25" actId="478"/>
          <ac:spMkLst>
            <pc:docMk/>
            <pc:sldMk cId="3740939390" sldId="269"/>
            <ac:spMk id="37" creationId="{09FF3DA8-136B-4A39-B8F6-8B99A64F4F3D}"/>
          </ac:spMkLst>
        </pc:spChg>
        <pc:spChg chg="del mod ord">
          <ac:chgData name="Yusrah Safedien" userId="21ed12d8-c8a3-4d49-8468-2271f2b9b52e" providerId="ADAL" clId="{890ACA06-BC8C-48A9-A6F0-E1F6066A9B87}" dt="2023-03-16T13:05:56.120" v="59" actId="478"/>
          <ac:spMkLst>
            <pc:docMk/>
            <pc:sldMk cId="3740939390" sldId="269"/>
            <ac:spMk id="40" creationId="{352F6CBD-8745-0616-AB9C-F088D61689EB}"/>
          </ac:spMkLst>
        </pc:spChg>
        <pc:spChg chg="del">
          <ac:chgData name="Yusrah Safedien" userId="21ed12d8-c8a3-4d49-8468-2271f2b9b52e" providerId="ADAL" clId="{890ACA06-BC8C-48A9-A6F0-E1F6066A9B87}" dt="2023-03-16T12:52:12.916" v="25" actId="478"/>
          <ac:spMkLst>
            <pc:docMk/>
            <pc:sldMk cId="3740939390" sldId="269"/>
            <ac:spMk id="41" creationId="{C7962CAF-513B-C0CA-2155-75CB4C661B2E}"/>
          </ac:spMkLst>
        </pc:spChg>
        <pc:spChg chg="del">
          <ac:chgData name="Yusrah Safedien" userId="21ed12d8-c8a3-4d49-8468-2271f2b9b52e" providerId="ADAL" clId="{890ACA06-BC8C-48A9-A6F0-E1F6066A9B87}" dt="2023-03-16T13:09:38.547" v="132" actId="478"/>
          <ac:spMkLst>
            <pc:docMk/>
            <pc:sldMk cId="3740939390" sldId="269"/>
            <ac:spMk id="42" creationId="{3CB2B0D0-A8AB-8536-0451-BC85C3139898}"/>
          </ac:spMkLst>
        </pc:spChg>
        <pc:spChg chg="del">
          <ac:chgData name="Yusrah Safedien" userId="21ed12d8-c8a3-4d49-8468-2271f2b9b52e" providerId="ADAL" clId="{890ACA06-BC8C-48A9-A6F0-E1F6066A9B87}" dt="2023-03-16T13:06:29.456" v="100" actId="478"/>
          <ac:spMkLst>
            <pc:docMk/>
            <pc:sldMk cId="3740939390" sldId="269"/>
            <ac:spMk id="43" creationId="{210FD69E-36D8-8B96-0FF0-18D39B7093DF}"/>
          </ac:spMkLst>
        </pc:spChg>
        <pc:spChg chg="del">
          <ac:chgData name="Yusrah Safedien" userId="21ed12d8-c8a3-4d49-8468-2271f2b9b52e" providerId="ADAL" clId="{890ACA06-BC8C-48A9-A6F0-E1F6066A9B87}" dt="2023-03-16T12:52:12.916" v="25" actId="478"/>
          <ac:spMkLst>
            <pc:docMk/>
            <pc:sldMk cId="3740939390" sldId="269"/>
            <ac:spMk id="46" creationId="{5E950296-D908-C48E-97F0-74847C49B777}"/>
          </ac:spMkLst>
        </pc:spChg>
        <pc:spChg chg="del">
          <ac:chgData name="Yusrah Safedien" userId="21ed12d8-c8a3-4d49-8468-2271f2b9b52e" providerId="ADAL" clId="{890ACA06-BC8C-48A9-A6F0-E1F6066A9B87}" dt="2023-03-16T12:52:12.916" v="25" actId="478"/>
          <ac:spMkLst>
            <pc:docMk/>
            <pc:sldMk cId="3740939390" sldId="269"/>
            <ac:spMk id="47" creationId="{1AA29DF6-F77A-7403-7690-3A570F6AB45D}"/>
          </ac:spMkLst>
        </pc:spChg>
        <pc:picChg chg="add mod">
          <ac:chgData name="Yusrah Safedien" userId="21ed12d8-c8a3-4d49-8468-2271f2b9b52e" providerId="ADAL" clId="{890ACA06-BC8C-48A9-A6F0-E1F6066A9B87}" dt="2023-03-16T13:41:37.486" v="341" actId="1076"/>
          <ac:picMkLst>
            <pc:docMk/>
            <pc:sldMk cId="3740939390" sldId="269"/>
            <ac:picMk id="13" creationId="{8745EDEB-B480-D8D2-FCF9-E3420FEFAB40}"/>
          </ac:picMkLst>
        </pc:picChg>
        <pc:cxnChg chg="mod ord">
          <ac:chgData name="Yusrah Safedien" userId="21ed12d8-c8a3-4d49-8468-2271f2b9b52e" providerId="ADAL" clId="{890ACA06-BC8C-48A9-A6F0-E1F6066A9B87}" dt="2023-03-16T13:39:40.313" v="334" actId="171"/>
          <ac:cxnSpMkLst>
            <pc:docMk/>
            <pc:sldMk cId="3740939390" sldId="269"/>
            <ac:cxnSpMk id="14" creationId="{E796872D-6BCB-A2F5-9664-80E28F663FA4}"/>
          </ac:cxnSpMkLst>
        </pc:cxnChg>
        <pc:cxnChg chg="del mod">
          <ac:chgData name="Yusrah Safedien" userId="21ed12d8-c8a3-4d49-8468-2271f2b9b52e" providerId="ADAL" clId="{890ACA06-BC8C-48A9-A6F0-E1F6066A9B87}" dt="2023-03-16T12:52:12.916" v="25" actId="478"/>
          <ac:cxnSpMkLst>
            <pc:docMk/>
            <pc:sldMk cId="3740939390" sldId="269"/>
            <ac:cxnSpMk id="29" creationId="{E5BADFE3-7639-22DD-8F5A-1C7DB9C12B36}"/>
          </ac:cxnSpMkLst>
        </pc:cxnChg>
        <pc:cxnChg chg="del mod">
          <ac:chgData name="Yusrah Safedien" userId="21ed12d8-c8a3-4d49-8468-2271f2b9b52e" providerId="ADAL" clId="{890ACA06-BC8C-48A9-A6F0-E1F6066A9B87}" dt="2023-03-16T12:52:12.916" v="25" actId="478"/>
          <ac:cxnSpMkLst>
            <pc:docMk/>
            <pc:sldMk cId="3740939390" sldId="269"/>
            <ac:cxnSpMk id="31" creationId="{9B34A2A1-060C-9163-BAC2-BB1857D8D5D0}"/>
          </ac:cxnSpMkLst>
        </pc:cxnChg>
      </pc:sldChg>
      <pc:sldChg chg="modSp add mod ord">
        <pc:chgData name="Yusrah Safedien" userId="21ed12d8-c8a3-4d49-8468-2271f2b9b52e" providerId="ADAL" clId="{890ACA06-BC8C-48A9-A6F0-E1F6066A9B87}" dt="2023-03-16T13:16:56.065" v="238" actId="20577"/>
        <pc:sldMkLst>
          <pc:docMk/>
          <pc:sldMk cId="3785402884" sldId="270"/>
        </pc:sldMkLst>
        <pc:spChg chg="mod">
          <ac:chgData name="Yusrah Safedien" userId="21ed12d8-c8a3-4d49-8468-2271f2b9b52e" providerId="ADAL" clId="{890ACA06-BC8C-48A9-A6F0-E1F6066A9B87}" dt="2023-03-16T13:16:56.065" v="238" actId="20577"/>
          <ac:spMkLst>
            <pc:docMk/>
            <pc:sldMk cId="3785402884" sldId="270"/>
            <ac:spMk id="2" creationId="{C7B90839-7B9F-0CF8-E016-4A3E10E70099}"/>
          </ac:spMkLst>
        </pc:spChg>
      </pc:sldChg>
      <pc:sldChg chg="addSp delSp modSp add mod ord">
        <pc:chgData name="Yusrah Safedien" userId="21ed12d8-c8a3-4d49-8468-2271f2b9b52e" providerId="ADAL" clId="{890ACA06-BC8C-48A9-A6F0-E1F6066A9B87}" dt="2023-03-16T13:18:45.565" v="291" actId="167"/>
        <pc:sldMkLst>
          <pc:docMk/>
          <pc:sldMk cId="248707694" sldId="271"/>
        </pc:sldMkLst>
        <pc:spChg chg="add mod ord">
          <ac:chgData name="Yusrah Safedien" userId="21ed12d8-c8a3-4d49-8468-2271f2b9b52e" providerId="ADAL" clId="{890ACA06-BC8C-48A9-A6F0-E1F6066A9B87}" dt="2023-03-16T13:18:45.565" v="291" actId="167"/>
          <ac:spMkLst>
            <pc:docMk/>
            <pc:sldMk cId="248707694" sldId="271"/>
            <ac:spMk id="2" creationId="{5DD643C5-2F23-D9CB-E93D-51454059EC03}"/>
          </ac:spMkLst>
        </pc:spChg>
        <pc:spChg chg="del">
          <ac:chgData name="Yusrah Safedien" userId="21ed12d8-c8a3-4d49-8468-2271f2b9b52e" providerId="ADAL" clId="{890ACA06-BC8C-48A9-A6F0-E1F6066A9B87}" dt="2023-03-16T13:18:21.992" v="288" actId="478"/>
          <ac:spMkLst>
            <pc:docMk/>
            <pc:sldMk cId="248707694" sldId="271"/>
            <ac:spMk id="9" creationId="{E6040D56-DD45-0332-BF78-AE6554751CE6}"/>
          </ac:spMkLst>
        </pc:spChg>
        <pc:spChg chg="mod">
          <ac:chgData name="Yusrah Safedien" userId="21ed12d8-c8a3-4d49-8468-2271f2b9b52e" providerId="ADAL" clId="{890ACA06-BC8C-48A9-A6F0-E1F6066A9B87}" dt="2023-03-16T13:17:40.221" v="285" actId="27636"/>
          <ac:spMkLst>
            <pc:docMk/>
            <pc:sldMk cId="248707694" sldId="271"/>
            <ac:spMk id="20" creationId="{993F6F45-55D6-4AAC-5CE6-96B22FEDA79D}"/>
          </ac:spMkLst>
        </pc:spChg>
        <pc:spChg chg="del">
          <ac:chgData name="Yusrah Safedien" userId="21ed12d8-c8a3-4d49-8468-2271f2b9b52e" providerId="ADAL" clId="{890ACA06-BC8C-48A9-A6F0-E1F6066A9B87}" dt="2023-03-16T13:18:21.992" v="288" actId="478"/>
          <ac:spMkLst>
            <pc:docMk/>
            <pc:sldMk cId="248707694" sldId="271"/>
            <ac:spMk id="37" creationId="{09FF3DA8-136B-4A39-B8F6-8B99A64F4F3D}"/>
          </ac:spMkLst>
        </pc:spChg>
        <pc:spChg chg="del">
          <ac:chgData name="Yusrah Safedien" userId="21ed12d8-c8a3-4d49-8468-2271f2b9b52e" providerId="ADAL" clId="{890ACA06-BC8C-48A9-A6F0-E1F6066A9B87}" dt="2023-03-16T13:18:21.992" v="288" actId="478"/>
          <ac:spMkLst>
            <pc:docMk/>
            <pc:sldMk cId="248707694" sldId="271"/>
            <ac:spMk id="40" creationId="{352F6CBD-8745-0616-AB9C-F088D61689EB}"/>
          </ac:spMkLst>
        </pc:spChg>
        <pc:spChg chg="del">
          <ac:chgData name="Yusrah Safedien" userId="21ed12d8-c8a3-4d49-8468-2271f2b9b52e" providerId="ADAL" clId="{890ACA06-BC8C-48A9-A6F0-E1F6066A9B87}" dt="2023-03-16T13:18:21.992" v="288" actId="478"/>
          <ac:spMkLst>
            <pc:docMk/>
            <pc:sldMk cId="248707694" sldId="271"/>
            <ac:spMk id="41" creationId="{C7962CAF-513B-C0CA-2155-75CB4C661B2E}"/>
          </ac:spMkLst>
        </pc:spChg>
        <pc:spChg chg="del mod">
          <ac:chgData name="Yusrah Safedien" userId="21ed12d8-c8a3-4d49-8468-2271f2b9b52e" providerId="ADAL" clId="{890ACA06-BC8C-48A9-A6F0-E1F6066A9B87}" dt="2023-03-16T13:17:50.909" v="287" actId="478"/>
          <ac:spMkLst>
            <pc:docMk/>
            <pc:sldMk cId="248707694" sldId="271"/>
            <ac:spMk id="42" creationId="{3CB2B0D0-A8AB-8536-0451-BC85C3139898}"/>
          </ac:spMkLst>
        </pc:spChg>
        <pc:spChg chg="del">
          <ac:chgData name="Yusrah Safedien" userId="21ed12d8-c8a3-4d49-8468-2271f2b9b52e" providerId="ADAL" clId="{890ACA06-BC8C-48A9-A6F0-E1F6066A9B87}" dt="2023-03-16T13:18:21.992" v="288" actId="478"/>
          <ac:spMkLst>
            <pc:docMk/>
            <pc:sldMk cId="248707694" sldId="271"/>
            <ac:spMk id="43" creationId="{210FD69E-36D8-8B96-0FF0-18D39B7093DF}"/>
          </ac:spMkLst>
        </pc:spChg>
        <pc:spChg chg="del">
          <ac:chgData name="Yusrah Safedien" userId="21ed12d8-c8a3-4d49-8468-2271f2b9b52e" providerId="ADAL" clId="{890ACA06-BC8C-48A9-A6F0-E1F6066A9B87}" dt="2023-03-16T13:18:21.992" v="288" actId="478"/>
          <ac:spMkLst>
            <pc:docMk/>
            <pc:sldMk cId="248707694" sldId="271"/>
            <ac:spMk id="46" creationId="{5E950296-D908-C48E-97F0-74847C49B777}"/>
          </ac:spMkLst>
        </pc:spChg>
        <pc:spChg chg="del">
          <ac:chgData name="Yusrah Safedien" userId="21ed12d8-c8a3-4d49-8468-2271f2b9b52e" providerId="ADAL" clId="{890ACA06-BC8C-48A9-A6F0-E1F6066A9B87}" dt="2023-03-16T13:18:21.992" v="288" actId="478"/>
          <ac:spMkLst>
            <pc:docMk/>
            <pc:sldMk cId="248707694" sldId="271"/>
            <ac:spMk id="47" creationId="{1AA29DF6-F77A-7403-7690-3A570F6AB45D}"/>
          </ac:spMkLst>
        </pc:spChg>
        <pc:cxnChg chg="del mod">
          <ac:chgData name="Yusrah Safedien" userId="21ed12d8-c8a3-4d49-8468-2271f2b9b52e" providerId="ADAL" clId="{890ACA06-BC8C-48A9-A6F0-E1F6066A9B87}" dt="2023-03-16T13:18:27.143" v="289" actId="478"/>
          <ac:cxnSpMkLst>
            <pc:docMk/>
            <pc:sldMk cId="248707694" sldId="271"/>
            <ac:cxnSpMk id="14" creationId="{E796872D-6BCB-A2F5-9664-80E28F663FA4}"/>
          </ac:cxnSpMkLst>
        </pc:cxnChg>
        <pc:cxnChg chg="del mod">
          <ac:chgData name="Yusrah Safedien" userId="21ed12d8-c8a3-4d49-8468-2271f2b9b52e" providerId="ADAL" clId="{890ACA06-BC8C-48A9-A6F0-E1F6066A9B87}" dt="2023-03-16T13:18:21.992" v="288" actId="478"/>
          <ac:cxnSpMkLst>
            <pc:docMk/>
            <pc:sldMk cId="248707694" sldId="271"/>
            <ac:cxnSpMk id="29" creationId="{E5BADFE3-7639-22DD-8F5A-1C7DB9C12B36}"/>
          </ac:cxnSpMkLst>
        </pc:cxnChg>
        <pc:cxnChg chg="del mod">
          <ac:chgData name="Yusrah Safedien" userId="21ed12d8-c8a3-4d49-8468-2271f2b9b52e" providerId="ADAL" clId="{890ACA06-BC8C-48A9-A6F0-E1F6066A9B87}" dt="2023-03-16T13:18:21.992" v="288" actId="478"/>
          <ac:cxnSpMkLst>
            <pc:docMk/>
            <pc:sldMk cId="248707694" sldId="271"/>
            <ac:cxnSpMk id="31" creationId="{9B34A2A1-060C-9163-BAC2-BB1857D8D5D0}"/>
          </ac:cxnSpMkLst>
        </pc:cxnChg>
      </pc:sldChg>
      <pc:sldChg chg="addSp modSp add mod ord">
        <pc:chgData name="Yusrah Safedien" userId="21ed12d8-c8a3-4d49-8468-2271f2b9b52e" providerId="ADAL" clId="{890ACA06-BC8C-48A9-A6F0-E1F6066A9B87}" dt="2023-03-16T13:23:38.049" v="328" actId="1076"/>
        <pc:sldMkLst>
          <pc:docMk/>
          <pc:sldMk cId="1846624856" sldId="272"/>
        </pc:sldMkLst>
        <pc:spChg chg="mod">
          <ac:chgData name="Yusrah Safedien" userId="21ed12d8-c8a3-4d49-8468-2271f2b9b52e" providerId="ADAL" clId="{890ACA06-BC8C-48A9-A6F0-E1F6066A9B87}" dt="2023-03-16T13:23:38.049" v="328" actId="1076"/>
          <ac:spMkLst>
            <pc:docMk/>
            <pc:sldMk cId="1846624856" sldId="272"/>
            <ac:spMk id="2" creationId="{C7B90839-7B9F-0CF8-E016-4A3E10E70099}"/>
          </ac:spMkLst>
        </pc:spChg>
        <pc:spChg chg="mod">
          <ac:chgData name="Yusrah Safedien" userId="21ed12d8-c8a3-4d49-8468-2271f2b9b52e" providerId="ADAL" clId="{890ACA06-BC8C-48A9-A6F0-E1F6066A9B87}" dt="2023-03-16T13:23:38.049" v="328" actId="1076"/>
          <ac:spMkLst>
            <pc:docMk/>
            <pc:sldMk cId="1846624856" sldId="272"/>
            <ac:spMk id="3" creationId="{C9070F85-A9F3-28FF-7A9A-F31A82E7C4AA}"/>
          </ac:spMkLst>
        </pc:spChg>
        <pc:spChg chg="mod">
          <ac:chgData name="Yusrah Safedien" userId="21ed12d8-c8a3-4d49-8468-2271f2b9b52e" providerId="ADAL" clId="{890ACA06-BC8C-48A9-A6F0-E1F6066A9B87}" dt="2023-03-16T13:22:49.268" v="322" actId="1076"/>
          <ac:spMkLst>
            <pc:docMk/>
            <pc:sldMk cId="1846624856" sldId="272"/>
            <ac:spMk id="9" creationId="{E6040D56-DD45-0332-BF78-AE6554751CE6}"/>
          </ac:spMkLst>
        </pc:spChg>
        <pc:graphicFrameChg chg="mod">
          <ac:chgData name="Yusrah Safedien" userId="21ed12d8-c8a3-4d49-8468-2271f2b9b52e" providerId="ADAL" clId="{890ACA06-BC8C-48A9-A6F0-E1F6066A9B87}" dt="2023-03-16T13:23:26.827" v="327"/>
          <ac:graphicFrameMkLst>
            <pc:docMk/>
            <pc:sldMk cId="1846624856" sldId="272"/>
            <ac:graphicFrameMk id="4" creationId="{5BD0264C-CCD9-0FC4-A664-7304C2F99B97}"/>
          </ac:graphicFrameMkLst>
        </pc:graphicFrameChg>
        <pc:graphicFrameChg chg="add mod">
          <ac:chgData name="Yusrah Safedien" userId="21ed12d8-c8a3-4d49-8468-2271f2b9b52e" providerId="ADAL" clId="{890ACA06-BC8C-48A9-A6F0-E1F6066A9B87}" dt="2023-03-16T13:21:46.362" v="314" actId="14861"/>
          <ac:graphicFrameMkLst>
            <pc:docMk/>
            <pc:sldMk cId="1846624856" sldId="272"/>
            <ac:graphicFrameMk id="5" creationId="{0A7E252E-7518-969F-C786-5014BD767F28}"/>
          </ac:graphicFrameMkLst>
        </pc:graphicFrameChg>
        <pc:graphicFrameChg chg="add mod">
          <ac:chgData name="Yusrah Safedien" userId="21ed12d8-c8a3-4d49-8468-2271f2b9b52e" providerId="ADAL" clId="{890ACA06-BC8C-48A9-A6F0-E1F6066A9B87}" dt="2023-03-16T13:21:56.471" v="315" actId="14861"/>
          <ac:graphicFrameMkLst>
            <pc:docMk/>
            <pc:sldMk cId="1846624856" sldId="272"/>
            <ac:graphicFrameMk id="7" creationId="{58CB8AED-83E4-2CDC-32F0-8B629314C701}"/>
          </ac:graphicFrameMkLst>
        </pc:graphicFrameChg>
        <pc:picChg chg="mod">
          <ac:chgData name="Yusrah Safedien" userId="21ed12d8-c8a3-4d49-8468-2271f2b9b52e" providerId="ADAL" clId="{890ACA06-BC8C-48A9-A6F0-E1F6066A9B87}" dt="2023-03-16T13:23:38.049" v="328" actId="1076"/>
          <ac:picMkLst>
            <pc:docMk/>
            <pc:sldMk cId="1846624856" sldId="272"/>
            <ac:picMk id="6" creationId="{EC3BCF74-8FD7-9577-BC45-39F6DB7D719E}"/>
          </ac:picMkLst>
        </pc:picChg>
        <pc:cxnChg chg="mod">
          <ac:chgData name="Yusrah Safedien" userId="21ed12d8-c8a3-4d49-8468-2271f2b9b52e" providerId="ADAL" clId="{890ACA06-BC8C-48A9-A6F0-E1F6066A9B87}" dt="2023-03-16T13:23:38.049" v="328" actId="1076"/>
          <ac:cxnSpMkLst>
            <pc:docMk/>
            <pc:sldMk cId="1846624856" sldId="272"/>
            <ac:cxnSpMk id="8" creationId="{49465FA5-BF1A-DCD0-D7ED-C34350C744FD}"/>
          </ac:cxnSpMkLst>
        </pc:cxnChg>
      </pc:sldChg>
    </pc:docChg>
  </pc:docChgLst>
  <pc:docChgLst>
    <pc:chgData name="Zainap Van Blerck" userId="48eae4db-c3c4-4189-8678-d59f56d2e565" providerId="ADAL" clId="{7456ED9E-961B-4F2B-8500-370FA940DA98}"/>
    <pc:docChg chg="undo custSel modSld">
      <pc:chgData name="Zainap Van Blerck" userId="48eae4db-c3c4-4189-8678-d59f56d2e565" providerId="ADAL" clId="{7456ED9E-961B-4F2B-8500-370FA940DA98}" dt="2023-03-17T06:52:42.073" v="101" actId="1076"/>
      <pc:docMkLst>
        <pc:docMk/>
      </pc:docMkLst>
      <pc:sldChg chg="addSp delSp modSp mod">
        <pc:chgData name="Zainap Van Blerck" userId="48eae4db-c3c4-4189-8678-d59f56d2e565" providerId="ADAL" clId="{7456ED9E-961B-4F2B-8500-370FA940DA98}" dt="2023-03-17T06:52:42.073" v="101" actId="1076"/>
        <pc:sldMkLst>
          <pc:docMk/>
          <pc:sldMk cId="3026528428" sldId="259"/>
        </pc:sldMkLst>
        <pc:spChg chg="mod">
          <ac:chgData name="Zainap Van Blerck" userId="48eae4db-c3c4-4189-8678-d59f56d2e565" providerId="ADAL" clId="{7456ED9E-961B-4F2B-8500-370FA940DA98}" dt="2023-03-17T06:44:27.650" v="20" actId="14100"/>
          <ac:spMkLst>
            <pc:docMk/>
            <pc:sldMk cId="3026528428" sldId="259"/>
            <ac:spMk id="3" creationId="{B57313DB-518D-3DFF-4BEE-2AADA6EF3987}"/>
          </ac:spMkLst>
        </pc:spChg>
        <pc:spChg chg="del">
          <ac:chgData name="Zainap Van Blerck" userId="48eae4db-c3c4-4189-8678-d59f56d2e565" providerId="ADAL" clId="{7456ED9E-961B-4F2B-8500-370FA940DA98}" dt="2023-03-17T06:44:10.765" v="17" actId="478"/>
          <ac:spMkLst>
            <pc:docMk/>
            <pc:sldMk cId="3026528428" sldId="259"/>
            <ac:spMk id="6" creationId="{B9313C3C-6FCE-221E-861E-5C6D0175660C}"/>
          </ac:spMkLst>
        </pc:spChg>
        <pc:spChg chg="mod">
          <ac:chgData name="Zainap Van Blerck" userId="48eae4db-c3c4-4189-8678-d59f56d2e565" providerId="ADAL" clId="{7456ED9E-961B-4F2B-8500-370FA940DA98}" dt="2023-03-17T06:44:33.706" v="21" actId="14100"/>
          <ac:spMkLst>
            <pc:docMk/>
            <pc:sldMk cId="3026528428" sldId="259"/>
            <ac:spMk id="7" creationId="{0B0C669B-9182-189B-AD72-B30F7424D7ED}"/>
          </ac:spMkLst>
        </pc:spChg>
        <pc:spChg chg="mod">
          <ac:chgData name="Zainap Van Blerck" userId="48eae4db-c3c4-4189-8678-d59f56d2e565" providerId="ADAL" clId="{7456ED9E-961B-4F2B-8500-370FA940DA98}" dt="2023-03-17T06:44:22.282" v="19" actId="14100"/>
          <ac:spMkLst>
            <pc:docMk/>
            <pc:sldMk cId="3026528428" sldId="259"/>
            <ac:spMk id="8" creationId="{5CF979A1-3993-5D0E-C2F8-3EFC54F9161F}"/>
          </ac:spMkLst>
        </pc:spChg>
        <pc:spChg chg="mod">
          <ac:chgData name="Zainap Van Blerck" userId="48eae4db-c3c4-4189-8678-d59f56d2e565" providerId="ADAL" clId="{7456ED9E-961B-4F2B-8500-370FA940DA98}" dt="2023-03-17T06:46:02.090" v="40" actId="1076"/>
          <ac:spMkLst>
            <pc:docMk/>
            <pc:sldMk cId="3026528428" sldId="259"/>
            <ac:spMk id="9" creationId="{E6040D56-DD45-0332-BF78-AE6554751CE6}"/>
          </ac:spMkLst>
        </pc:spChg>
        <pc:spChg chg="mod">
          <ac:chgData name="Zainap Van Blerck" userId="48eae4db-c3c4-4189-8678-d59f56d2e565" providerId="ADAL" clId="{7456ED9E-961B-4F2B-8500-370FA940DA98}" dt="2023-03-17T06:52:37.393" v="100" actId="1076"/>
          <ac:spMkLst>
            <pc:docMk/>
            <pc:sldMk cId="3026528428" sldId="259"/>
            <ac:spMk id="10" creationId="{8D00960D-7663-B5DC-FA12-AEBBF6487452}"/>
          </ac:spMkLst>
        </pc:spChg>
        <pc:spChg chg="mod">
          <ac:chgData name="Zainap Van Blerck" userId="48eae4db-c3c4-4189-8678-d59f56d2e565" providerId="ADAL" clId="{7456ED9E-961B-4F2B-8500-370FA940DA98}" dt="2023-03-17T06:45:11.202" v="28" actId="1076"/>
          <ac:spMkLst>
            <pc:docMk/>
            <pc:sldMk cId="3026528428" sldId="259"/>
            <ac:spMk id="11" creationId="{CD4367BE-0C96-054F-44B8-019AD8FCCD4F}"/>
          </ac:spMkLst>
        </pc:spChg>
        <pc:spChg chg="mod">
          <ac:chgData name="Zainap Van Blerck" userId="48eae4db-c3c4-4189-8678-d59f56d2e565" providerId="ADAL" clId="{7456ED9E-961B-4F2B-8500-370FA940DA98}" dt="2023-03-17T06:51:56.586" v="94" actId="1076"/>
          <ac:spMkLst>
            <pc:docMk/>
            <pc:sldMk cId="3026528428" sldId="259"/>
            <ac:spMk id="12" creationId="{E742745B-C11B-047B-C1FC-3F4BB6C9A696}"/>
          </ac:spMkLst>
        </pc:spChg>
        <pc:spChg chg="add mod">
          <ac:chgData name="Zainap Van Blerck" userId="48eae4db-c3c4-4189-8678-d59f56d2e565" providerId="ADAL" clId="{7456ED9E-961B-4F2B-8500-370FA940DA98}" dt="2023-03-17T06:51:12.561" v="80" actId="1076"/>
          <ac:spMkLst>
            <pc:docMk/>
            <pc:sldMk cId="3026528428" sldId="259"/>
            <ac:spMk id="31" creationId="{C084FAE6-A348-9F14-D572-C5649F269F88}"/>
          </ac:spMkLst>
        </pc:spChg>
        <pc:spChg chg="add mod">
          <ac:chgData name="Zainap Van Blerck" userId="48eae4db-c3c4-4189-8678-d59f56d2e565" providerId="ADAL" clId="{7456ED9E-961B-4F2B-8500-370FA940DA98}" dt="2023-03-17T06:48:28.089" v="57" actId="1076"/>
          <ac:spMkLst>
            <pc:docMk/>
            <pc:sldMk cId="3026528428" sldId="259"/>
            <ac:spMk id="34" creationId="{DBB3768A-3580-68EF-FC30-49F2EE81E84D}"/>
          </ac:spMkLst>
        </pc:spChg>
        <pc:spChg chg="add mod">
          <ac:chgData name="Zainap Van Blerck" userId="48eae4db-c3c4-4189-8678-d59f56d2e565" providerId="ADAL" clId="{7456ED9E-961B-4F2B-8500-370FA940DA98}" dt="2023-03-17T06:52:42.073" v="101" actId="1076"/>
          <ac:spMkLst>
            <pc:docMk/>
            <pc:sldMk cId="3026528428" sldId="259"/>
            <ac:spMk id="35" creationId="{E6465152-D75A-F5D6-5AA3-9DCE88398FA2}"/>
          </ac:spMkLst>
        </pc:spChg>
        <pc:spChg chg="add mod">
          <ac:chgData name="Zainap Van Blerck" userId="48eae4db-c3c4-4189-8678-d59f56d2e565" providerId="ADAL" clId="{7456ED9E-961B-4F2B-8500-370FA940DA98}" dt="2023-03-17T06:52:25.833" v="98" actId="1076"/>
          <ac:spMkLst>
            <pc:docMk/>
            <pc:sldMk cId="3026528428" sldId="259"/>
            <ac:spMk id="36" creationId="{FE80AA72-4D75-7C97-202C-AC57802CB3D8}"/>
          </ac:spMkLst>
        </pc:spChg>
        <pc:spChg chg="add mod">
          <ac:chgData name="Zainap Van Blerck" userId="48eae4db-c3c4-4189-8678-d59f56d2e565" providerId="ADAL" clId="{7456ED9E-961B-4F2B-8500-370FA940DA98}" dt="2023-03-17T06:52:09.674" v="96" actId="113"/>
          <ac:spMkLst>
            <pc:docMk/>
            <pc:sldMk cId="3026528428" sldId="259"/>
            <ac:spMk id="37" creationId="{598C6ED0-13B0-73BE-E7BA-5BDBF0CB5725}"/>
          </ac:spMkLst>
        </pc:spChg>
        <pc:picChg chg="add mod">
          <ac:chgData name="Zainap Van Blerck" userId="48eae4db-c3c4-4189-8678-d59f56d2e565" providerId="ADAL" clId="{7456ED9E-961B-4F2B-8500-370FA940DA98}" dt="2023-03-17T06:44:43.810" v="23" actId="1076"/>
          <ac:picMkLst>
            <pc:docMk/>
            <pc:sldMk cId="3026528428" sldId="259"/>
            <ac:picMk id="18" creationId="{3BA9C9D4-8BDE-6C4A-3B8E-C98869EF4CC8}"/>
          </ac:picMkLst>
        </pc:picChg>
        <pc:cxnChg chg="mod">
          <ac:chgData name="Zainap Van Blerck" userId="48eae4db-c3c4-4189-8678-d59f56d2e565" providerId="ADAL" clId="{7456ED9E-961B-4F2B-8500-370FA940DA98}" dt="2023-03-17T06:52:37.393" v="100" actId="1076"/>
          <ac:cxnSpMkLst>
            <pc:docMk/>
            <pc:sldMk cId="3026528428" sldId="259"/>
            <ac:cxnSpMk id="14" creationId="{E796872D-6BCB-A2F5-9664-80E28F663FA4}"/>
          </ac:cxnSpMkLst>
        </pc:cxnChg>
        <pc:cxnChg chg="mod">
          <ac:chgData name="Zainap Van Blerck" userId="48eae4db-c3c4-4189-8678-d59f56d2e565" providerId="ADAL" clId="{7456ED9E-961B-4F2B-8500-370FA940DA98}" dt="2023-03-17T06:51:56.586" v="94" actId="1076"/>
          <ac:cxnSpMkLst>
            <pc:docMk/>
            <pc:sldMk cId="3026528428" sldId="259"/>
            <ac:cxnSpMk id="17" creationId="{6336C247-C9C5-26EA-BE5A-2268636FD595}"/>
          </ac:cxnSpMkLst>
        </pc:cxnChg>
        <pc:cxnChg chg="mod">
          <ac:chgData name="Zainap Van Blerck" userId="48eae4db-c3c4-4189-8678-d59f56d2e565" providerId="ADAL" clId="{7456ED9E-961B-4F2B-8500-370FA940DA98}" dt="2023-03-17T06:45:29.138" v="32" actId="14100"/>
          <ac:cxnSpMkLst>
            <pc:docMk/>
            <pc:sldMk cId="3026528428" sldId="259"/>
            <ac:cxnSpMk id="19" creationId="{0E8AD17B-BE78-367B-F1D4-C99D7C11334A}"/>
          </ac:cxnSpMkLst>
        </pc:cxnChg>
        <pc:cxnChg chg="add mod">
          <ac:chgData name="Zainap Van Blerck" userId="48eae4db-c3c4-4189-8678-d59f56d2e565" providerId="ADAL" clId="{7456ED9E-961B-4F2B-8500-370FA940DA98}" dt="2023-03-17T06:46:31.034" v="46" actId="14100"/>
          <ac:cxnSpMkLst>
            <pc:docMk/>
            <pc:sldMk cId="3026528428" sldId="259"/>
            <ac:cxnSpMk id="32" creationId="{71A84BDD-F65D-564F-72F6-A0A647200AD8}"/>
          </ac:cxnSpMkLst>
        </pc:cxnChg>
      </pc:sldChg>
    </pc:docChg>
  </pc:docChgLst>
  <pc:docChgLst>
    <pc:chgData name="Hlombe Malandela" userId="S::hlombe.malandela@capaciti.org.za::68b669de-c59f-4345-8cdd-18eb3f5658b4" providerId="AD" clId="Web-{BDC6CF92-CA9F-9411-FE71-A3FE7BA468E3}"/>
    <pc:docChg chg="modSld">
      <pc:chgData name="Hlombe Malandela" userId="S::hlombe.malandela@capaciti.org.za::68b669de-c59f-4345-8cdd-18eb3f5658b4" providerId="AD" clId="Web-{BDC6CF92-CA9F-9411-FE71-A3FE7BA468E3}" dt="2023-03-16T20:08:57.688" v="108" actId="20577"/>
      <pc:docMkLst>
        <pc:docMk/>
      </pc:docMkLst>
      <pc:sldChg chg="modSp">
        <pc:chgData name="Hlombe Malandela" userId="S::hlombe.malandela@capaciti.org.za::68b669de-c59f-4345-8cdd-18eb3f5658b4" providerId="AD" clId="Web-{BDC6CF92-CA9F-9411-FE71-A3FE7BA468E3}" dt="2023-03-16T20:08:57.688" v="108" actId="20577"/>
        <pc:sldMkLst>
          <pc:docMk/>
          <pc:sldMk cId="1200287386" sldId="266"/>
        </pc:sldMkLst>
        <pc:spChg chg="mod">
          <ac:chgData name="Hlombe Malandela" userId="S::hlombe.malandela@capaciti.org.za::68b669de-c59f-4345-8cdd-18eb3f5658b4" providerId="AD" clId="Web-{BDC6CF92-CA9F-9411-FE71-A3FE7BA468E3}" dt="2023-03-16T20:08:57.688" v="108" actId="20577"/>
          <ac:spMkLst>
            <pc:docMk/>
            <pc:sldMk cId="1200287386" sldId="266"/>
            <ac:spMk id="8" creationId="{5CF979A1-3993-5D0E-C2F8-3EFC54F9161F}"/>
          </ac:spMkLst>
        </pc:spChg>
      </pc:sldChg>
      <pc:sldChg chg="modSp">
        <pc:chgData name="Hlombe Malandela" userId="S::hlombe.malandela@capaciti.org.za::68b669de-c59f-4345-8cdd-18eb3f5658b4" providerId="AD" clId="Web-{BDC6CF92-CA9F-9411-FE71-A3FE7BA468E3}" dt="2023-03-16T19:53:40.017" v="72" actId="20577"/>
        <pc:sldMkLst>
          <pc:docMk/>
          <pc:sldMk cId="3700956211" sldId="268"/>
        </pc:sldMkLst>
        <pc:spChg chg="mod">
          <ac:chgData name="Hlombe Malandela" userId="S::hlombe.malandela@capaciti.org.za::68b669de-c59f-4345-8cdd-18eb3f5658b4" providerId="AD" clId="Web-{BDC6CF92-CA9F-9411-FE71-A3FE7BA468E3}" dt="2023-03-16T19:53:40.017" v="72" actId="20577"/>
          <ac:spMkLst>
            <pc:docMk/>
            <pc:sldMk cId="3700956211" sldId="268"/>
            <ac:spMk id="4" creationId="{4B8FCAD2-B3EB-3A41-70C3-67616292D9B6}"/>
          </ac:spMkLst>
        </pc:spChg>
        <pc:graphicFrameChg chg="modGraphic">
          <ac:chgData name="Hlombe Malandela" userId="S::hlombe.malandela@capaciti.org.za::68b669de-c59f-4345-8cdd-18eb3f5658b4" providerId="AD" clId="Web-{BDC6CF92-CA9F-9411-FE71-A3FE7BA468E3}" dt="2023-03-16T19:40:10.634" v="66" actId="20577"/>
          <ac:graphicFrameMkLst>
            <pc:docMk/>
            <pc:sldMk cId="3700956211" sldId="268"/>
            <ac:graphicFrameMk id="3" creationId="{97499669-305C-3D2D-50A1-7AAF775DED02}"/>
          </ac:graphicFrameMkLst>
        </pc:graphicFrameChg>
      </pc:sldChg>
      <pc:sldChg chg="modSp">
        <pc:chgData name="Hlombe Malandela" userId="S::hlombe.malandela@capaciti.org.za::68b669de-c59f-4345-8cdd-18eb3f5658b4" providerId="AD" clId="Web-{BDC6CF92-CA9F-9411-FE71-A3FE7BA468E3}" dt="2023-03-16T19:49:02.171" v="68" actId="20577"/>
        <pc:sldMkLst>
          <pc:docMk/>
          <pc:sldMk cId="3740939390" sldId="269"/>
        </pc:sldMkLst>
        <pc:spChg chg="mod">
          <ac:chgData name="Hlombe Malandela" userId="S::hlombe.malandela@capaciti.org.za::68b669de-c59f-4345-8cdd-18eb3f5658b4" providerId="AD" clId="Web-{BDC6CF92-CA9F-9411-FE71-A3FE7BA468E3}" dt="2023-03-16T19:49:02.171" v="68" actId="20577"/>
          <ac:spMkLst>
            <pc:docMk/>
            <pc:sldMk cId="3740939390" sldId="269"/>
            <ac:spMk id="11" creationId="{FD2DA172-5036-0E36-48F6-646F1507AED6}"/>
          </ac:spMkLst>
        </pc:spChg>
      </pc:sldChg>
    </pc:docChg>
  </pc:docChgLst>
  <pc:docChgLst>
    <pc:chgData name="Yusrah Safedien" userId="21ed12d8-c8a3-4d49-8468-2271f2b9b52e" providerId="ADAL" clId="{37B0AB38-EF96-4839-9559-09743D4531F0}"/>
    <pc:docChg chg="undo custSel delSld modSld">
      <pc:chgData name="Yusrah Safedien" userId="21ed12d8-c8a3-4d49-8468-2271f2b9b52e" providerId="ADAL" clId="{37B0AB38-EF96-4839-9559-09743D4531F0}" dt="2023-03-17T08:52:16.167" v="371"/>
      <pc:docMkLst>
        <pc:docMk/>
      </pc:docMkLst>
      <pc:sldChg chg="del">
        <pc:chgData name="Yusrah Safedien" userId="21ed12d8-c8a3-4d49-8468-2271f2b9b52e" providerId="ADAL" clId="{37B0AB38-EF96-4839-9559-09743D4531F0}" dt="2023-03-17T06:16:07.874" v="4" actId="47"/>
        <pc:sldMkLst>
          <pc:docMk/>
          <pc:sldMk cId="3036005201" sldId="256"/>
        </pc:sldMkLst>
      </pc:sldChg>
      <pc:sldChg chg="modSp mod modTransition">
        <pc:chgData name="Yusrah Safedien" userId="21ed12d8-c8a3-4d49-8468-2271f2b9b52e" providerId="ADAL" clId="{37B0AB38-EF96-4839-9559-09743D4531F0}" dt="2023-03-17T07:02:55.300" v="337" actId="1076"/>
        <pc:sldMkLst>
          <pc:docMk/>
          <pc:sldMk cId="3026528428" sldId="259"/>
        </pc:sldMkLst>
        <pc:spChg chg="mod">
          <ac:chgData name="Yusrah Safedien" userId="21ed12d8-c8a3-4d49-8468-2271f2b9b52e" providerId="ADAL" clId="{37B0AB38-EF96-4839-9559-09743D4531F0}" dt="2023-03-17T07:02:00.009" v="325" actId="1076"/>
          <ac:spMkLst>
            <pc:docMk/>
            <pc:sldMk cId="3026528428" sldId="259"/>
            <ac:spMk id="10" creationId="{8D00960D-7663-B5DC-FA12-AEBBF6487452}"/>
          </ac:spMkLst>
        </pc:spChg>
        <pc:spChg chg="mod">
          <ac:chgData name="Yusrah Safedien" userId="21ed12d8-c8a3-4d49-8468-2271f2b9b52e" providerId="ADAL" clId="{37B0AB38-EF96-4839-9559-09743D4531F0}" dt="2023-03-17T07:02:51.861" v="336" actId="1076"/>
          <ac:spMkLst>
            <pc:docMk/>
            <pc:sldMk cId="3026528428" sldId="259"/>
            <ac:spMk id="11" creationId="{CD4367BE-0C96-054F-44B8-019AD8FCCD4F}"/>
          </ac:spMkLst>
        </pc:spChg>
        <pc:spChg chg="mod">
          <ac:chgData name="Yusrah Safedien" userId="21ed12d8-c8a3-4d49-8468-2271f2b9b52e" providerId="ADAL" clId="{37B0AB38-EF96-4839-9559-09743D4531F0}" dt="2023-03-17T07:02:55.300" v="337" actId="1076"/>
          <ac:spMkLst>
            <pc:docMk/>
            <pc:sldMk cId="3026528428" sldId="259"/>
            <ac:spMk id="34" creationId="{DBB3768A-3580-68EF-FC30-49F2EE81E84D}"/>
          </ac:spMkLst>
        </pc:spChg>
        <pc:spChg chg="mod">
          <ac:chgData name="Yusrah Safedien" userId="21ed12d8-c8a3-4d49-8468-2271f2b9b52e" providerId="ADAL" clId="{37B0AB38-EF96-4839-9559-09743D4531F0}" dt="2023-03-17T07:02:13.923" v="328" actId="1076"/>
          <ac:spMkLst>
            <pc:docMk/>
            <pc:sldMk cId="3026528428" sldId="259"/>
            <ac:spMk id="35" creationId="{E6465152-D75A-F5D6-5AA3-9DCE88398FA2}"/>
          </ac:spMkLst>
        </pc:spChg>
        <pc:cxnChg chg="mod">
          <ac:chgData name="Yusrah Safedien" userId="21ed12d8-c8a3-4d49-8468-2271f2b9b52e" providerId="ADAL" clId="{37B0AB38-EF96-4839-9559-09743D4531F0}" dt="2023-03-17T07:02:09.031" v="327" actId="14100"/>
          <ac:cxnSpMkLst>
            <pc:docMk/>
            <pc:sldMk cId="3026528428" sldId="259"/>
            <ac:cxnSpMk id="14" creationId="{E796872D-6BCB-A2F5-9664-80E28F663FA4}"/>
          </ac:cxnSpMkLst>
        </pc:cxnChg>
        <pc:cxnChg chg="mod">
          <ac:chgData name="Yusrah Safedien" userId="21ed12d8-c8a3-4d49-8468-2271f2b9b52e" providerId="ADAL" clId="{37B0AB38-EF96-4839-9559-09743D4531F0}" dt="2023-03-17T07:02:26.414" v="330" actId="14100"/>
          <ac:cxnSpMkLst>
            <pc:docMk/>
            <pc:sldMk cId="3026528428" sldId="259"/>
            <ac:cxnSpMk id="17" creationId="{6336C247-C9C5-26EA-BE5A-2268636FD595}"/>
          </ac:cxnSpMkLst>
        </pc:cxnChg>
        <pc:cxnChg chg="mod">
          <ac:chgData name="Yusrah Safedien" userId="21ed12d8-c8a3-4d49-8468-2271f2b9b52e" providerId="ADAL" clId="{37B0AB38-EF96-4839-9559-09743D4531F0}" dt="2023-03-17T07:02:51.861" v="336" actId="1076"/>
          <ac:cxnSpMkLst>
            <pc:docMk/>
            <pc:sldMk cId="3026528428" sldId="259"/>
            <ac:cxnSpMk id="19" creationId="{0E8AD17B-BE78-367B-F1D4-C99D7C11334A}"/>
          </ac:cxnSpMkLst>
        </pc:cxnChg>
        <pc:cxnChg chg="mod ord">
          <ac:chgData name="Yusrah Safedien" userId="21ed12d8-c8a3-4d49-8468-2271f2b9b52e" providerId="ADAL" clId="{37B0AB38-EF96-4839-9559-09743D4531F0}" dt="2023-03-17T07:01:51.891" v="324" actId="171"/>
          <ac:cxnSpMkLst>
            <pc:docMk/>
            <pc:sldMk cId="3026528428" sldId="259"/>
            <ac:cxnSpMk id="32" creationId="{71A84BDD-F65D-564F-72F6-A0A647200AD8}"/>
          </ac:cxnSpMkLst>
        </pc:cxnChg>
      </pc:sldChg>
      <pc:sldChg chg="del">
        <pc:chgData name="Yusrah Safedien" userId="21ed12d8-c8a3-4d49-8468-2271f2b9b52e" providerId="ADAL" clId="{37B0AB38-EF96-4839-9559-09743D4531F0}" dt="2023-03-17T06:16:28.800" v="5" actId="47"/>
        <pc:sldMkLst>
          <pc:docMk/>
          <pc:sldMk cId="1343516073" sldId="265"/>
        </pc:sldMkLst>
      </pc:sldChg>
      <pc:sldChg chg="del">
        <pc:chgData name="Yusrah Safedien" userId="21ed12d8-c8a3-4d49-8468-2271f2b9b52e" providerId="ADAL" clId="{37B0AB38-EF96-4839-9559-09743D4531F0}" dt="2023-03-17T06:29:35.019" v="111" actId="47"/>
        <pc:sldMkLst>
          <pc:docMk/>
          <pc:sldMk cId="1200287386" sldId="266"/>
        </pc:sldMkLst>
      </pc:sldChg>
      <pc:sldChg chg="addSp delSp modSp mod modTransition modAnim">
        <pc:chgData name="Yusrah Safedien" userId="21ed12d8-c8a3-4d49-8468-2271f2b9b52e" providerId="ADAL" clId="{37B0AB38-EF96-4839-9559-09743D4531F0}" dt="2023-03-17T08:52:16.167" v="371"/>
        <pc:sldMkLst>
          <pc:docMk/>
          <pc:sldMk cId="1504984059" sldId="267"/>
        </pc:sldMkLst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3" creationId="{74AA621E-254D-C272-C0E4-B5B969B85573}"/>
          </ac:spMkLst>
        </pc:spChg>
        <pc:spChg chg="mod">
          <ac:chgData name="Yusrah Safedien" userId="21ed12d8-c8a3-4d49-8468-2271f2b9b52e" providerId="ADAL" clId="{37B0AB38-EF96-4839-9559-09743D4531F0}" dt="2023-03-17T06:42:57.008" v="233" actId="1076"/>
          <ac:spMkLst>
            <pc:docMk/>
            <pc:sldMk cId="1504984059" sldId="267"/>
            <ac:spMk id="4" creationId="{37320782-1957-FEC4-1608-BA9F6DBEA392}"/>
          </ac:spMkLst>
        </pc:spChg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5" creationId="{1585EEFD-69DE-F863-2677-F18DCFCB02A1}"/>
          </ac:spMkLst>
        </pc:spChg>
        <pc:spChg chg="mod">
          <ac:chgData name="Yusrah Safedien" userId="21ed12d8-c8a3-4d49-8468-2271f2b9b52e" providerId="ADAL" clId="{37B0AB38-EF96-4839-9559-09743D4531F0}" dt="2023-03-17T06:43:07.716" v="235" actId="1076"/>
          <ac:spMkLst>
            <pc:docMk/>
            <pc:sldMk cId="1504984059" sldId="267"/>
            <ac:spMk id="6" creationId="{B30421AA-460E-C945-0A8C-106778FE4A97}"/>
          </ac:spMkLst>
        </pc:spChg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7" creationId="{0B0C669B-9182-189B-AD72-B30F7424D7ED}"/>
          </ac:spMkLst>
        </pc:spChg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8" creationId="{5CF979A1-3993-5D0E-C2F8-3EFC54F9161F}"/>
          </ac:spMkLst>
        </pc:spChg>
        <pc:spChg chg="mod">
          <ac:chgData name="Yusrah Safedien" userId="21ed12d8-c8a3-4d49-8468-2271f2b9b52e" providerId="ADAL" clId="{37B0AB38-EF96-4839-9559-09743D4531F0}" dt="2023-03-17T06:53:14.866" v="309" actId="1076"/>
          <ac:spMkLst>
            <pc:docMk/>
            <pc:sldMk cId="1504984059" sldId="267"/>
            <ac:spMk id="9" creationId="{E6040D56-DD45-0332-BF78-AE6554751CE6}"/>
          </ac:spMkLst>
        </pc:spChg>
        <pc:spChg chg="add 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20" creationId="{93F5F0BC-887D-CD8C-9FEC-4D633ED65852}"/>
          </ac:spMkLst>
        </pc:spChg>
        <pc:spChg chg="add 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21" creationId="{F4829AFF-BE29-CFCF-3DDE-6F0FFAC27CEF}"/>
          </ac:spMkLst>
        </pc:spChg>
        <pc:spChg chg="add mod or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22" creationId="{3339851F-8A3D-B14E-5979-E0D7310F744D}"/>
          </ac:spMkLst>
        </pc:spChg>
        <pc:spChg chg="add mod or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23" creationId="{F00B5ABB-9431-B354-0EC8-9458A0646866}"/>
          </ac:spMkLst>
        </pc:spChg>
        <pc:spChg chg="add mod or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24" creationId="{A27B930A-DB30-B2F3-DD12-1C606D58F44F}"/>
          </ac:spMkLst>
        </pc:spChg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26" creationId="{C6EEE72D-8684-6618-00D3-18A4B167936C}"/>
          </ac:spMkLst>
        </pc:spChg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35" creationId="{208F56CF-911F-7725-48C3-6304960E61AC}"/>
          </ac:spMkLst>
        </pc:spChg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36" creationId="{37CD0D90-E2E4-869A-C857-39DEF02B13A3}"/>
          </ac:spMkLst>
        </pc:spChg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37" creationId="{654BC0CD-4F7F-7609-30F3-2B74DE629211}"/>
          </ac:spMkLst>
        </pc:spChg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38" creationId="{678CF0C3-1456-F2B2-A12E-E71952863B34}"/>
          </ac:spMkLst>
        </pc:spChg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39" creationId="{1C9DC504-873F-E69E-EC72-2BBF6FFF5DBF}"/>
          </ac:spMkLst>
        </pc:spChg>
        <pc:spChg chg="del">
          <ac:chgData name="Yusrah Safedien" userId="21ed12d8-c8a3-4d49-8468-2271f2b9b52e" providerId="ADAL" clId="{37B0AB38-EF96-4839-9559-09743D4531F0}" dt="2023-03-17T06:39:34.177" v="149" actId="478"/>
          <ac:spMkLst>
            <pc:docMk/>
            <pc:sldMk cId="1504984059" sldId="267"/>
            <ac:spMk id="40" creationId="{FFB17954-0D58-D9E5-4937-3CC4089DDF8B}"/>
          </ac:spMkLst>
        </pc:spChg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41" creationId="{65E7B66B-E533-8C46-4202-FFAACBFE63A7}"/>
          </ac:spMkLst>
        </pc:spChg>
        <pc:spChg chg="mod">
          <ac:chgData name="Yusrah Safedien" userId="21ed12d8-c8a3-4d49-8468-2271f2b9b52e" providerId="ADAL" clId="{37B0AB38-EF96-4839-9559-09743D4531F0}" dt="2023-03-17T06:42:49.274" v="232" actId="113"/>
          <ac:spMkLst>
            <pc:docMk/>
            <pc:sldMk cId="1504984059" sldId="267"/>
            <ac:spMk id="42" creationId="{D1B2C0A0-5481-B885-DB92-F324C793E7B4}"/>
          </ac:spMkLst>
        </pc:spChg>
        <pc:spChg chg="mod">
          <ac:chgData name="Yusrah Safedien" userId="21ed12d8-c8a3-4d49-8468-2271f2b9b52e" providerId="ADAL" clId="{37B0AB38-EF96-4839-9559-09743D4531F0}" dt="2023-03-17T06:40:12.411" v="155" actId="1076"/>
          <ac:spMkLst>
            <pc:docMk/>
            <pc:sldMk cId="1504984059" sldId="267"/>
            <ac:spMk id="43" creationId="{C9CD3155-E41C-8F6E-BD7D-24BBF53EDCA9}"/>
          </ac:spMkLst>
        </pc:spChg>
        <pc:spChg chg="del">
          <ac:chgData name="Yusrah Safedien" userId="21ed12d8-c8a3-4d49-8468-2271f2b9b52e" providerId="ADAL" clId="{37B0AB38-EF96-4839-9559-09743D4531F0}" dt="2023-03-17T06:24:13.198" v="78" actId="478"/>
          <ac:spMkLst>
            <pc:docMk/>
            <pc:sldMk cId="1504984059" sldId="267"/>
            <ac:spMk id="46" creationId="{C4026503-04F9-8E33-7DAC-2E220DBD284A}"/>
          </ac:spMkLst>
        </pc:spChg>
        <pc:spChg chg="del">
          <ac:chgData name="Yusrah Safedien" userId="21ed12d8-c8a3-4d49-8468-2271f2b9b52e" providerId="ADAL" clId="{37B0AB38-EF96-4839-9559-09743D4531F0}" dt="2023-03-17T06:21:21.279" v="37" actId="478"/>
          <ac:spMkLst>
            <pc:docMk/>
            <pc:sldMk cId="1504984059" sldId="267"/>
            <ac:spMk id="47" creationId="{D0B66926-2AF7-931C-90F7-658965D495AA}"/>
          </ac:spMkLst>
        </pc:spChg>
        <pc:spChg chg="del">
          <ac:chgData name="Yusrah Safedien" userId="21ed12d8-c8a3-4d49-8468-2271f2b9b52e" providerId="ADAL" clId="{37B0AB38-EF96-4839-9559-09743D4531F0}" dt="2023-03-17T06:21:26.809" v="39" actId="478"/>
          <ac:spMkLst>
            <pc:docMk/>
            <pc:sldMk cId="1504984059" sldId="267"/>
            <ac:spMk id="48" creationId="{5A4EE1F1-9581-13E2-0E53-2784BB9D911E}"/>
          </ac:spMkLst>
        </pc:spChg>
        <pc:picChg chg="add mod">
          <ac:chgData name="Yusrah Safedien" userId="21ed12d8-c8a3-4d49-8468-2271f2b9b52e" providerId="ADAL" clId="{37B0AB38-EF96-4839-9559-09743D4531F0}" dt="2023-03-17T06:18:47.594" v="20" actId="14100"/>
          <ac:picMkLst>
            <pc:docMk/>
            <pc:sldMk cId="1504984059" sldId="267"/>
            <ac:picMk id="10" creationId="{62DC98E0-2759-57F8-B495-7957A1174446}"/>
          </ac:picMkLst>
        </pc:picChg>
        <pc:picChg chg="add mod">
          <ac:chgData name="Yusrah Safedien" userId="21ed12d8-c8a3-4d49-8468-2271f2b9b52e" providerId="ADAL" clId="{37B0AB38-EF96-4839-9559-09743D4531F0}" dt="2023-03-17T06:21:34.589" v="41" actId="14100"/>
          <ac:picMkLst>
            <pc:docMk/>
            <pc:sldMk cId="1504984059" sldId="267"/>
            <ac:picMk id="11" creationId="{0FC11E8B-D52A-43BF-6204-BE82AD258CC8}"/>
          </ac:picMkLst>
        </pc:picChg>
        <pc:picChg chg="add mod">
          <ac:chgData name="Yusrah Safedien" userId="21ed12d8-c8a3-4d49-8468-2271f2b9b52e" providerId="ADAL" clId="{37B0AB38-EF96-4839-9559-09743D4531F0}" dt="2023-03-17T06:24:31.339" v="83" actId="1076"/>
          <ac:picMkLst>
            <pc:docMk/>
            <pc:sldMk cId="1504984059" sldId="267"/>
            <ac:picMk id="14" creationId="{8AC5E8FD-A948-3AB4-1A14-3887C7DAACD6}"/>
          </ac:picMkLst>
        </pc:picChg>
        <pc:picChg chg="add del mod">
          <ac:chgData name="Yusrah Safedien" userId="21ed12d8-c8a3-4d49-8468-2271f2b9b52e" providerId="ADAL" clId="{37B0AB38-EF96-4839-9559-09743D4531F0}" dt="2023-03-17T06:38:02.319" v="144" actId="478"/>
          <ac:picMkLst>
            <pc:docMk/>
            <pc:sldMk cId="1504984059" sldId="267"/>
            <ac:picMk id="19" creationId="{71E95CCC-2FD3-5CBE-2E3C-3E3EC5A06F6F}"/>
          </ac:picMkLst>
        </pc:picChg>
        <pc:cxnChg chg="mod">
          <ac:chgData name="Yusrah Safedien" userId="21ed12d8-c8a3-4d49-8468-2271f2b9b52e" providerId="ADAL" clId="{37B0AB38-EF96-4839-9559-09743D4531F0}" dt="2023-03-17T06:21:26.809" v="39" actId="478"/>
          <ac:cxnSpMkLst>
            <pc:docMk/>
            <pc:sldMk cId="1504984059" sldId="267"/>
            <ac:cxnSpMk id="44" creationId="{D4AEFD2F-B4C9-B237-B71E-7DDEF69D6CEC}"/>
          </ac:cxnSpMkLst>
        </pc:cxnChg>
        <pc:cxnChg chg="mod">
          <ac:chgData name="Yusrah Safedien" userId="21ed12d8-c8a3-4d49-8468-2271f2b9b52e" providerId="ADAL" clId="{37B0AB38-EF96-4839-9559-09743D4531F0}" dt="2023-03-17T06:24:39.865" v="85" actId="14100"/>
          <ac:cxnSpMkLst>
            <pc:docMk/>
            <pc:sldMk cId="1504984059" sldId="267"/>
            <ac:cxnSpMk id="49" creationId="{03FC391B-2909-BF38-78AD-4682820E0671}"/>
          </ac:cxnSpMkLst>
        </pc:cxnChg>
        <pc:cxnChg chg="del mod">
          <ac:chgData name="Yusrah Safedien" userId="21ed12d8-c8a3-4d49-8468-2271f2b9b52e" providerId="ADAL" clId="{37B0AB38-EF96-4839-9559-09743D4531F0}" dt="2023-03-17T06:24:15.420" v="79" actId="478"/>
          <ac:cxnSpMkLst>
            <pc:docMk/>
            <pc:sldMk cId="1504984059" sldId="267"/>
            <ac:cxnSpMk id="50" creationId="{96234AE5-0E5E-7A59-A75F-E0449A0CB02A}"/>
          </ac:cxnSpMkLst>
        </pc:cxnChg>
      </pc:sldChg>
      <pc:sldChg chg="modSp mod modTransition">
        <pc:chgData name="Yusrah Safedien" userId="21ed12d8-c8a3-4d49-8468-2271f2b9b52e" providerId="ADAL" clId="{37B0AB38-EF96-4839-9559-09743D4531F0}" dt="2023-03-17T07:03:54.545" v="340" actId="404"/>
        <pc:sldMkLst>
          <pc:docMk/>
          <pc:sldMk cId="3700956211" sldId="268"/>
        </pc:sldMkLst>
        <pc:spChg chg="mod">
          <ac:chgData name="Yusrah Safedien" userId="21ed12d8-c8a3-4d49-8468-2271f2b9b52e" providerId="ADAL" clId="{37B0AB38-EF96-4839-9559-09743D4531F0}" dt="2023-03-17T07:03:54.545" v="340" actId="404"/>
          <ac:spMkLst>
            <pc:docMk/>
            <pc:sldMk cId="3700956211" sldId="268"/>
            <ac:spMk id="4" creationId="{4B8FCAD2-B3EB-3A41-70C3-67616292D9B6}"/>
          </ac:spMkLst>
        </pc:spChg>
        <pc:spChg chg="mod">
          <ac:chgData name="Yusrah Safedien" userId="21ed12d8-c8a3-4d49-8468-2271f2b9b52e" providerId="ADAL" clId="{37B0AB38-EF96-4839-9559-09743D4531F0}" dt="2023-03-17T07:03:47.161" v="338" actId="1076"/>
          <ac:spMkLst>
            <pc:docMk/>
            <pc:sldMk cId="3700956211" sldId="268"/>
            <ac:spMk id="9" creationId="{E6040D56-DD45-0332-BF78-AE6554751CE6}"/>
          </ac:spMkLst>
        </pc:spChg>
        <pc:graphicFrameChg chg="mod modGraphic">
          <ac:chgData name="Yusrah Safedien" userId="21ed12d8-c8a3-4d49-8468-2271f2b9b52e" providerId="ADAL" clId="{37B0AB38-EF96-4839-9559-09743D4531F0}" dt="2023-03-17T06:27:39.522" v="110" actId="207"/>
          <ac:graphicFrameMkLst>
            <pc:docMk/>
            <pc:sldMk cId="3700956211" sldId="268"/>
            <ac:graphicFrameMk id="3" creationId="{97499669-305C-3D2D-50A1-7AAF775DED02}"/>
          </ac:graphicFrameMkLst>
        </pc:graphicFrameChg>
      </pc:sldChg>
      <pc:sldChg chg="addSp delSp modSp mod modTransition">
        <pc:chgData name="Yusrah Safedien" userId="21ed12d8-c8a3-4d49-8468-2271f2b9b52e" providerId="ADAL" clId="{37B0AB38-EF96-4839-9559-09743D4531F0}" dt="2023-03-17T07:00:54.635" v="318"/>
        <pc:sldMkLst>
          <pc:docMk/>
          <pc:sldMk cId="3740939390" sldId="269"/>
        </pc:sldMkLst>
        <pc:spChg chg="add mod">
          <ac:chgData name="Yusrah Safedien" userId="21ed12d8-c8a3-4d49-8468-2271f2b9b52e" providerId="ADAL" clId="{37B0AB38-EF96-4839-9559-09743D4531F0}" dt="2023-03-17T06:15:42.022" v="3"/>
          <ac:spMkLst>
            <pc:docMk/>
            <pc:sldMk cId="3740939390" sldId="269"/>
            <ac:spMk id="5" creationId="{412554A1-A3E0-4AC9-BBBC-54C69138134F}"/>
          </ac:spMkLst>
        </pc:spChg>
        <pc:spChg chg="add mod">
          <ac:chgData name="Yusrah Safedien" userId="21ed12d8-c8a3-4d49-8468-2271f2b9b52e" providerId="ADAL" clId="{37B0AB38-EF96-4839-9559-09743D4531F0}" dt="2023-03-17T06:15:42.022" v="3"/>
          <ac:spMkLst>
            <pc:docMk/>
            <pc:sldMk cId="3740939390" sldId="269"/>
            <ac:spMk id="7" creationId="{7074999C-53BA-42C4-84C0-BDD8EBF2AFD7}"/>
          </ac:spMkLst>
        </pc:spChg>
        <pc:spChg chg="mod">
          <ac:chgData name="Yusrah Safedien" userId="21ed12d8-c8a3-4d49-8468-2271f2b9b52e" providerId="ADAL" clId="{37B0AB38-EF96-4839-9559-09743D4531F0}" dt="2023-03-17T06:18:15.057" v="16" actId="20577"/>
          <ac:spMkLst>
            <pc:docMk/>
            <pc:sldMk cId="3740939390" sldId="269"/>
            <ac:spMk id="11" creationId="{FD2DA172-5036-0E36-48F6-646F1507AED6}"/>
          </ac:spMkLst>
        </pc:spChg>
        <pc:spChg chg="add mod">
          <ac:chgData name="Yusrah Safedien" userId="21ed12d8-c8a3-4d49-8468-2271f2b9b52e" providerId="ADAL" clId="{37B0AB38-EF96-4839-9559-09743D4531F0}" dt="2023-03-17T06:15:42.022" v="3"/>
          <ac:spMkLst>
            <pc:docMk/>
            <pc:sldMk cId="3740939390" sldId="269"/>
            <ac:spMk id="12" creationId="{F98D4144-0338-481B-80A6-499032705569}"/>
          </ac:spMkLst>
        </pc:spChg>
        <pc:spChg chg="add mod">
          <ac:chgData name="Yusrah Safedien" userId="21ed12d8-c8a3-4d49-8468-2271f2b9b52e" providerId="ADAL" clId="{37B0AB38-EF96-4839-9559-09743D4531F0}" dt="2023-03-17T06:15:42.022" v="3"/>
          <ac:spMkLst>
            <pc:docMk/>
            <pc:sldMk cId="3740939390" sldId="269"/>
            <ac:spMk id="15" creationId="{03EF5431-F570-489D-A6A9-93E122B5E668}"/>
          </ac:spMkLst>
        </pc:spChg>
        <pc:spChg chg="add mod">
          <ac:chgData name="Yusrah Safedien" userId="21ed12d8-c8a3-4d49-8468-2271f2b9b52e" providerId="ADAL" clId="{37B0AB38-EF96-4839-9559-09743D4531F0}" dt="2023-03-17T06:15:42.022" v="3"/>
          <ac:spMkLst>
            <pc:docMk/>
            <pc:sldMk cId="3740939390" sldId="269"/>
            <ac:spMk id="17" creationId="{718A9295-B52D-448B-B44F-12F899BE71E6}"/>
          </ac:spMkLst>
        </pc:spChg>
        <pc:spChg chg="add mod">
          <ac:chgData name="Yusrah Safedien" userId="21ed12d8-c8a3-4d49-8468-2271f2b9b52e" providerId="ADAL" clId="{37B0AB38-EF96-4839-9559-09743D4531F0}" dt="2023-03-17T06:15:42.022" v="3"/>
          <ac:spMkLst>
            <pc:docMk/>
            <pc:sldMk cId="3740939390" sldId="269"/>
            <ac:spMk id="18" creationId="{A4E20AD3-B215-4D92-BF54-C2FDD6575F24}"/>
          </ac:spMkLst>
        </pc:spChg>
        <pc:grpChg chg="add mod">
          <ac:chgData name="Yusrah Safedien" userId="21ed12d8-c8a3-4d49-8468-2271f2b9b52e" providerId="ADAL" clId="{37B0AB38-EF96-4839-9559-09743D4531F0}" dt="2023-03-17T06:15:42.022" v="3"/>
          <ac:grpSpMkLst>
            <pc:docMk/>
            <pc:sldMk cId="3740939390" sldId="269"/>
            <ac:grpSpMk id="2" creationId="{AB54ED37-2567-43CA-9FFA-910DA23641A5}"/>
          </ac:grpSpMkLst>
        </pc:grpChg>
        <pc:grpChg chg="add mod">
          <ac:chgData name="Yusrah Safedien" userId="21ed12d8-c8a3-4d49-8468-2271f2b9b52e" providerId="ADAL" clId="{37B0AB38-EF96-4839-9559-09743D4531F0}" dt="2023-03-17T06:15:42.022" v="3"/>
          <ac:grpSpMkLst>
            <pc:docMk/>
            <pc:sldMk cId="3740939390" sldId="269"/>
            <ac:grpSpMk id="3" creationId="{FB62E9CF-7DD4-4343-97C6-6B46F9C57C70}"/>
          </ac:grpSpMkLst>
        </pc:grpChg>
        <pc:grpChg chg="add mod">
          <ac:chgData name="Yusrah Safedien" userId="21ed12d8-c8a3-4d49-8468-2271f2b9b52e" providerId="ADAL" clId="{37B0AB38-EF96-4839-9559-09743D4531F0}" dt="2023-03-17T06:15:42.022" v="3"/>
          <ac:grpSpMkLst>
            <pc:docMk/>
            <pc:sldMk cId="3740939390" sldId="269"/>
            <ac:grpSpMk id="16" creationId="{9EA132FD-E49F-45A2-8E4D-24397787394C}"/>
          </ac:grpSpMkLst>
        </pc:grpChg>
        <pc:picChg chg="del mod">
          <ac:chgData name="Yusrah Safedien" userId="21ed12d8-c8a3-4d49-8468-2271f2b9b52e" providerId="ADAL" clId="{37B0AB38-EF96-4839-9559-09743D4531F0}" dt="2023-03-17T06:15:07.587" v="1" actId="478"/>
          <ac:picMkLst>
            <pc:docMk/>
            <pc:sldMk cId="3740939390" sldId="269"/>
            <ac:picMk id="13" creationId="{8745EDEB-B480-D8D2-FCF9-E3420FEFAB40}"/>
          </ac:picMkLst>
        </pc:picChg>
        <pc:picChg chg="add mod ord">
          <ac:chgData name="Yusrah Safedien" userId="21ed12d8-c8a3-4d49-8468-2271f2b9b52e" providerId="ADAL" clId="{37B0AB38-EF96-4839-9559-09743D4531F0}" dt="2023-03-17T06:17:50.251" v="10" actId="171"/>
          <ac:picMkLst>
            <pc:docMk/>
            <pc:sldMk cId="3740939390" sldId="269"/>
            <ac:picMk id="19" creationId="{1D0A4008-A0BA-7802-CF50-FF54D77866F4}"/>
          </ac:picMkLst>
        </pc:picChg>
      </pc:sldChg>
      <pc:sldChg chg="del">
        <pc:chgData name="Yusrah Safedien" userId="21ed12d8-c8a3-4d49-8468-2271f2b9b52e" providerId="ADAL" clId="{37B0AB38-EF96-4839-9559-09743D4531F0}" dt="2023-03-17T06:22:24.255" v="42" actId="47"/>
        <pc:sldMkLst>
          <pc:docMk/>
          <pc:sldMk cId="3785402884" sldId="270"/>
        </pc:sldMkLst>
      </pc:sldChg>
      <pc:sldChg chg="modSp mod modTransition">
        <pc:chgData name="Yusrah Safedien" userId="21ed12d8-c8a3-4d49-8468-2271f2b9b52e" providerId="ADAL" clId="{37B0AB38-EF96-4839-9559-09743D4531F0}" dt="2023-03-17T07:01:08.965" v="320"/>
        <pc:sldMkLst>
          <pc:docMk/>
          <pc:sldMk cId="248707694" sldId="271"/>
        </pc:sldMkLst>
        <pc:spChg chg="mod">
          <ac:chgData name="Yusrah Safedien" userId="21ed12d8-c8a3-4d49-8468-2271f2b9b52e" providerId="ADAL" clId="{37B0AB38-EF96-4839-9559-09743D4531F0}" dt="2023-03-17T06:27:13.538" v="108" actId="207"/>
          <ac:spMkLst>
            <pc:docMk/>
            <pc:sldMk cId="248707694" sldId="271"/>
            <ac:spMk id="5" creationId="{C2E4CFD5-460F-9775-906B-D7C045C8BA1B}"/>
          </ac:spMkLst>
        </pc:spChg>
        <pc:spChg chg="mod">
          <ac:chgData name="Yusrah Safedien" userId="21ed12d8-c8a3-4d49-8468-2271f2b9b52e" providerId="ADAL" clId="{37B0AB38-EF96-4839-9559-09743D4531F0}" dt="2023-03-17T06:26:15.215" v="100" actId="403"/>
          <ac:spMkLst>
            <pc:docMk/>
            <pc:sldMk cId="248707694" sldId="271"/>
            <ac:spMk id="8" creationId="{799112E6-FC7D-8A5E-6994-488F5EBD7EEA}"/>
          </ac:spMkLst>
        </pc:spChg>
        <pc:spChg chg="mod">
          <ac:chgData name="Yusrah Safedien" userId="21ed12d8-c8a3-4d49-8468-2271f2b9b52e" providerId="ADAL" clId="{37B0AB38-EF96-4839-9559-09743D4531F0}" dt="2023-03-17T06:36:05.110" v="127" actId="1076"/>
          <ac:spMkLst>
            <pc:docMk/>
            <pc:sldMk cId="248707694" sldId="271"/>
            <ac:spMk id="10" creationId="{8D00960D-7663-B5DC-FA12-AEBBF6487452}"/>
          </ac:spMkLst>
        </pc:spChg>
        <pc:spChg chg="mod">
          <ac:chgData name="Yusrah Safedien" userId="21ed12d8-c8a3-4d49-8468-2271f2b9b52e" providerId="ADAL" clId="{37B0AB38-EF96-4839-9559-09743D4531F0}" dt="2023-03-17T06:26:15.215" v="100" actId="403"/>
          <ac:spMkLst>
            <pc:docMk/>
            <pc:sldMk cId="248707694" sldId="271"/>
            <ac:spMk id="11" creationId="{DE71340A-6203-2C67-E8F3-45BB0EBD53D8}"/>
          </ac:spMkLst>
        </pc:spChg>
        <pc:spChg chg="mod">
          <ac:chgData name="Yusrah Safedien" userId="21ed12d8-c8a3-4d49-8468-2271f2b9b52e" providerId="ADAL" clId="{37B0AB38-EF96-4839-9559-09743D4531F0}" dt="2023-03-17T06:25:49.903" v="95" actId="207"/>
          <ac:spMkLst>
            <pc:docMk/>
            <pc:sldMk cId="248707694" sldId="271"/>
            <ac:spMk id="12" creationId="{200FB337-5412-1D02-304B-E54A2017AD16}"/>
          </ac:spMkLst>
        </pc:spChg>
        <pc:spChg chg="mod">
          <ac:chgData name="Yusrah Safedien" userId="21ed12d8-c8a3-4d49-8468-2271f2b9b52e" providerId="ADAL" clId="{37B0AB38-EF96-4839-9559-09743D4531F0}" dt="2023-03-17T06:25:08.077" v="88" actId="14100"/>
          <ac:spMkLst>
            <pc:docMk/>
            <pc:sldMk cId="248707694" sldId="271"/>
            <ac:spMk id="20" creationId="{993F6F45-55D6-4AAC-5CE6-96B22FEDA79D}"/>
          </ac:spMkLst>
        </pc:spChg>
        <pc:spChg chg="mod">
          <ac:chgData name="Yusrah Safedien" userId="21ed12d8-c8a3-4d49-8468-2271f2b9b52e" providerId="ADAL" clId="{37B0AB38-EF96-4839-9559-09743D4531F0}" dt="2023-03-17T06:36:09.988" v="128" actId="1076"/>
          <ac:spMkLst>
            <pc:docMk/>
            <pc:sldMk cId="248707694" sldId="271"/>
            <ac:spMk id="28" creationId="{5C71F1AA-A71F-1C1E-EEED-C19A04F51005}"/>
          </ac:spMkLst>
        </pc:spChg>
        <pc:spChg chg="mod">
          <ac:chgData name="Yusrah Safedien" userId="21ed12d8-c8a3-4d49-8468-2271f2b9b52e" providerId="ADAL" clId="{37B0AB38-EF96-4839-9559-09743D4531F0}" dt="2023-03-17T06:36:23.541" v="130" actId="1076"/>
          <ac:spMkLst>
            <pc:docMk/>
            <pc:sldMk cId="248707694" sldId="271"/>
            <ac:spMk id="30" creationId="{6FA60774-2517-E516-EB78-513E85557200}"/>
          </ac:spMkLst>
        </pc:spChg>
        <pc:picChg chg="mod">
          <ac:chgData name="Yusrah Safedien" userId="21ed12d8-c8a3-4d49-8468-2271f2b9b52e" providerId="ADAL" clId="{37B0AB38-EF96-4839-9559-09743D4531F0}" dt="2023-03-17T06:25:10.558" v="89" actId="1076"/>
          <ac:picMkLst>
            <pc:docMk/>
            <pc:sldMk cId="248707694" sldId="271"/>
            <ac:picMk id="3" creationId="{33E23864-760A-3F0E-24F9-DD9CCBF3CE73}"/>
          </ac:picMkLst>
        </pc:picChg>
      </pc:sldChg>
      <pc:sldChg chg="modSp mod modTransition">
        <pc:chgData name="Yusrah Safedien" userId="21ed12d8-c8a3-4d49-8468-2271f2b9b52e" providerId="ADAL" clId="{37B0AB38-EF96-4839-9559-09743D4531F0}" dt="2023-03-17T06:32:05.287" v="116"/>
        <pc:sldMkLst>
          <pc:docMk/>
          <pc:sldMk cId="1846624856" sldId="272"/>
        </pc:sldMkLst>
        <pc:spChg chg="mod">
          <ac:chgData name="Yusrah Safedien" userId="21ed12d8-c8a3-4d49-8468-2271f2b9b52e" providerId="ADAL" clId="{37B0AB38-EF96-4839-9559-09743D4531F0}" dt="2023-03-17T06:22:42.911" v="53" actId="20577"/>
          <ac:spMkLst>
            <pc:docMk/>
            <pc:sldMk cId="1846624856" sldId="272"/>
            <ac:spMk id="2" creationId="{C7B90839-7B9F-0CF8-E016-4A3E10E70099}"/>
          </ac:spMkLst>
        </pc:spChg>
        <pc:spChg chg="mod">
          <ac:chgData name="Yusrah Safedien" userId="21ed12d8-c8a3-4d49-8468-2271f2b9b52e" providerId="ADAL" clId="{37B0AB38-EF96-4839-9559-09743D4531F0}" dt="2023-03-17T06:23:14.562" v="73" actId="1076"/>
          <ac:spMkLst>
            <pc:docMk/>
            <pc:sldMk cId="1846624856" sldId="272"/>
            <ac:spMk id="3" creationId="{C9070F85-A9F3-28FF-7A9A-F31A82E7C4AA}"/>
          </ac:spMkLst>
        </pc:spChg>
        <pc:spChg chg="mod">
          <ac:chgData name="Yusrah Safedien" userId="21ed12d8-c8a3-4d49-8468-2271f2b9b52e" providerId="ADAL" clId="{37B0AB38-EF96-4839-9559-09743D4531F0}" dt="2023-03-17T06:23:23.202" v="74" actId="1076"/>
          <ac:spMkLst>
            <pc:docMk/>
            <pc:sldMk cId="1846624856" sldId="272"/>
            <ac:spMk id="9" creationId="{E6040D56-DD45-0332-BF78-AE6554751CE6}"/>
          </ac:spMkLst>
        </pc:spChg>
        <pc:picChg chg="mod">
          <ac:chgData name="Yusrah Safedien" userId="21ed12d8-c8a3-4d49-8468-2271f2b9b52e" providerId="ADAL" clId="{37B0AB38-EF96-4839-9559-09743D4531F0}" dt="2023-03-17T06:23:30.392" v="76" actId="1076"/>
          <ac:picMkLst>
            <pc:docMk/>
            <pc:sldMk cId="1846624856" sldId="272"/>
            <ac:picMk id="6" creationId="{EC3BCF74-8FD7-9577-BC45-39F6DB7D719E}"/>
          </ac:picMkLst>
        </pc:picChg>
      </pc:sldChg>
      <pc:sldChg chg="modSp mod modTransition">
        <pc:chgData name="Yusrah Safedien" userId="21ed12d8-c8a3-4d49-8468-2271f2b9b52e" providerId="ADAL" clId="{37B0AB38-EF96-4839-9559-09743D4531F0}" dt="2023-03-17T07:01:14.733" v="321"/>
        <pc:sldMkLst>
          <pc:docMk/>
          <pc:sldMk cId="1152922251" sldId="273"/>
        </pc:sldMkLst>
        <pc:spChg chg="mod">
          <ac:chgData name="Yusrah Safedien" userId="21ed12d8-c8a3-4d49-8468-2271f2b9b52e" providerId="ADAL" clId="{37B0AB38-EF96-4839-9559-09743D4531F0}" dt="2023-03-17T06:53:44.275" v="312" actId="1076"/>
          <ac:spMkLst>
            <pc:docMk/>
            <pc:sldMk cId="1152922251" sldId="273"/>
            <ac:spMk id="9" creationId="{E6040D56-DD45-0332-BF78-AE6554751CE6}"/>
          </ac:spMkLst>
        </pc:spChg>
      </pc:sldChg>
      <pc:sldChg chg="modSp mod">
        <pc:chgData name="Yusrah Safedien" userId="21ed12d8-c8a3-4d49-8468-2271f2b9b52e" providerId="ADAL" clId="{37B0AB38-EF96-4839-9559-09743D4531F0}" dt="2023-03-17T08:47:09.153" v="346" actId="1038"/>
        <pc:sldMkLst>
          <pc:docMk/>
          <pc:sldMk cId="3907598991" sldId="274"/>
        </pc:sldMkLst>
        <pc:spChg chg="mod">
          <ac:chgData name="Yusrah Safedien" userId="21ed12d8-c8a3-4d49-8468-2271f2b9b52e" providerId="ADAL" clId="{37B0AB38-EF96-4839-9559-09743D4531F0}" dt="2023-03-17T06:49:31.045" v="283" actId="1076"/>
          <ac:spMkLst>
            <pc:docMk/>
            <pc:sldMk cId="3907598991" sldId="274"/>
            <ac:spMk id="2" creationId="{C7B90839-7B9F-0CF8-E016-4A3E10E70099}"/>
          </ac:spMkLst>
        </pc:spChg>
        <pc:spChg chg="mod">
          <ac:chgData name="Yusrah Safedien" userId="21ed12d8-c8a3-4d49-8468-2271f2b9b52e" providerId="ADAL" clId="{37B0AB38-EF96-4839-9559-09743D4531F0}" dt="2023-03-17T06:49:19.557" v="280" actId="1076"/>
          <ac:spMkLst>
            <pc:docMk/>
            <pc:sldMk cId="3907598991" sldId="274"/>
            <ac:spMk id="3" creationId="{C9070F85-A9F3-28FF-7A9A-F31A82E7C4AA}"/>
          </ac:spMkLst>
        </pc:spChg>
        <pc:spChg chg="mod">
          <ac:chgData name="Yusrah Safedien" userId="21ed12d8-c8a3-4d49-8468-2271f2b9b52e" providerId="ADAL" clId="{37B0AB38-EF96-4839-9559-09743D4531F0}" dt="2023-03-17T08:47:09.153" v="346" actId="1038"/>
          <ac:spMkLst>
            <pc:docMk/>
            <pc:sldMk cId="3907598991" sldId="274"/>
            <ac:spMk id="9" creationId="{E6040D56-DD45-0332-BF78-AE6554751CE6}"/>
          </ac:spMkLst>
        </pc:spChg>
        <pc:graphicFrameChg chg="mod">
          <ac:chgData name="Yusrah Safedien" userId="21ed12d8-c8a3-4d49-8468-2271f2b9b52e" providerId="ADAL" clId="{37B0AB38-EF96-4839-9559-09743D4531F0}" dt="2023-03-17T06:52:09.741" v="304" actId="207"/>
          <ac:graphicFrameMkLst>
            <pc:docMk/>
            <pc:sldMk cId="3907598991" sldId="274"/>
            <ac:graphicFrameMk id="4" creationId="{5BD0264C-CCD9-0FC4-A664-7304C2F99B97}"/>
          </ac:graphicFrameMkLst>
        </pc:graphicFrameChg>
        <pc:picChg chg="mod">
          <ac:chgData name="Yusrah Safedien" userId="21ed12d8-c8a3-4d49-8468-2271f2b9b52e" providerId="ADAL" clId="{37B0AB38-EF96-4839-9559-09743D4531F0}" dt="2023-03-17T06:49:19.557" v="280" actId="1076"/>
          <ac:picMkLst>
            <pc:docMk/>
            <pc:sldMk cId="3907598991" sldId="274"/>
            <ac:picMk id="6" creationId="{EC3BCF74-8FD7-9577-BC45-39F6DB7D719E}"/>
          </ac:picMkLst>
        </pc:picChg>
        <pc:cxnChg chg="mod">
          <ac:chgData name="Yusrah Safedien" userId="21ed12d8-c8a3-4d49-8468-2271f2b9b52e" providerId="ADAL" clId="{37B0AB38-EF96-4839-9559-09743D4531F0}" dt="2023-03-17T06:49:19.557" v="280" actId="1076"/>
          <ac:cxnSpMkLst>
            <pc:docMk/>
            <pc:sldMk cId="3907598991" sldId="274"/>
            <ac:cxnSpMk id="8" creationId="{49465FA5-BF1A-DCD0-D7ED-C34350C744FD}"/>
          </ac:cxnSpMkLst>
        </pc:cxnChg>
      </pc:sldChg>
      <pc:sldChg chg="modSp mod modTransition">
        <pc:chgData name="Yusrah Safedien" userId="21ed12d8-c8a3-4d49-8468-2271f2b9b52e" providerId="ADAL" clId="{37B0AB38-EF96-4839-9559-09743D4531F0}" dt="2023-03-17T07:00:50.099" v="317"/>
        <pc:sldMkLst>
          <pc:docMk/>
          <pc:sldMk cId="1796549586" sldId="275"/>
        </pc:sldMkLst>
        <pc:spChg chg="mod">
          <ac:chgData name="Yusrah Safedien" userId="21ed12d8-c8a3-4d49-8468-2271f2b9b52e" providerId="ADAL" clId="{37B0AB38-EF96-4839-9559-09743D4531F0}" dt="2023-03-17T06:53:23.082" v="310" actId="1076"/>
          <ac:spMkLst>
            <pc:docMk/>
            <pc:sldMk cId="1796549586" sldId="275"/>
            <ac:spMk id="9" creationId="{E6040D56-DD45-0332-BF78-AE6554751CE6}"/>
          </ac:spMkLst>
        </pc:spChg>
        <pc:grpChg chg="ord">
          <ac:chgData name="Yusrah Safedien" userId="21ed12d8-c8a3-4d49-8468-2271f2b9b52e" providerId="ADAL" clId="{37B0AB38-EF96-4839-9559-09743D4531F0}" dt="2023-03-17T06:17:04.729" v="6" actId="171"/>
          <ac:grpSpMkLst>
            <pc:docMk/>
            <pc:sldMk cId="1796549586" sldId="275"/>
            <ac:grpSpMk id="38" creationId="{3102A938-EFFA-8C10-3F99-FB54912205F2}"/>
          </ac:grpSpMkLst>
        </pc:grpChg>
        <pc:grpChg chg="ord">
          <ac:chgData name="Yusrah Safedien" userId="21ed12d8-c8a3-4d49-8468-2271f2b9b52e" providerId="ADAL" clId="{37B0AB38-EF96-4839-9559-09743D4531F0}" dt="2023-03-17T06:17:04.729" v="6" actId="171"/>
          <ac:grpSpMkLst>
            <pc:docMk/>
            <pc:sldMk cId="1796549586" sldId="275"/>
            <ac:grpSpMk id="45" creationId="{744CB43E-3F2B-EBFB-1EB9-51D1A07E5363}"/>
          </ac:grpSpMkLst>
        </pc:grpChg>
      </pc:sldChg>
    </pc:docChg>
  </pc:docChgLst>
  <pc:docChgLst>
    <pc:chgData name="Guest User" userId="S::urn:spo:anon#1eaaf86470234c674df4469377dec3c3f97f9d0548a27f9adfcf1d106980e429::" providerId="AD" clId="Web-{775948EC-4D9B-A0D9-BCAD-3D599D20367F}"/>
    <pc:docChg chg="modSld">
      <pc:chgData name="Guest User" userId="S::urn:spo:anon#1eaaf86470234c674df4469377dec3c3f97f9d0548a27f9adfcf1d106980e429::" providerId="AD" clId="Web-{775948EC-4D9B-A0D9-BCAD-3D599D20367F}" dt="2023-03-16T13:57:20.583" v="133" actId="1076"/>
      <pc:docMkLst>
        <pc:docMk/>
      </pc:docMkLst>
      <pc:sldChg chg="modSp">
        <pc:chgData name="Guest User" userId="S::urn:spo:anon#1eaaf86470234c674df4469377dec3c3f97f9d0548a27f9adfcf1d106980e429::" providerId="AD" clId="Web-{775948EC-4D9B-A0D9-BCAD-3D599D20367F}" dt="2023-03-16T13:48:24.004" v="64" actId="20577"/>
        <pc:sldMkLst>
          <pc:docMk/>
          <pc:sldMk cId="3785402884" sldId="270"/>
        </pc:sldMkLst>
        <pc:spChg chg="mod">
          <ac:chgData name="Guest User" userId="S::urn:spo:anon#1eaaf86470234c674df4469377dec3c3f97f9d0548a27f9adfcf1d106980e429::" providerId="AD" clId="Web-{775948EC-4D9B-A0D9-BCAD-3D599D20367F}" dt="2023-03-16T13:48:24.004" v="64" actId="20577"/>
          <ac:spMkLst>
            <pc:docMk/>
            <pc:sldMk cId="3785402884" sldId="270"/>
            <ac:spMk id="39" creationId="{1C9DC504-873F-E69E-EC72-2BBF6FFF5DBF}"/>
          </ac:spMkLst>
        </pc:spChg>
      </pc:sldChg>
      <pc:sldChg chg="addSp delSp modSp">
        <pc:chgData name="Guest User" userId="S::urn:spo:anon#1eaaf86470234c674df4469377dec3c3f97f9d0548a27f9adfcf1d106980e429::" providerId="AD" clId="Web-{775948EC-4D9B-A0D9-BCAD-3D599D20367F}" dt="2023-03-16T13:57:20.583" v="133" actId="1076"/>
        <pc:sldMkLst>
          <pc:docMk/>
          <pc:sldMk cId="248707694" sldId="271"/>
        </pc:sldMkLst>
        <pc:spChg chg="mod">
          <ac:chgData name="Guest User" userId="S::urn:spo:anon#1eaaf86470234c674df4469377dec3c3f97f9d0548a27f9adfcf1d106980e429::" providerId="AD" clId="Web-{775948EC-4D9B-A0D9-BCAD-3D599D20367F}" dt="2023-03-16T13:45:45.718" v="43" actId="1076"/>
          <ac:spMkLst>
            <pc:docMk/>
            <pc:sldMk cId="248707694" sldId="271"/>
            <ac:spMk id="2" creationId="{5DD643C5-2F23-D9CB-E93D-51454059EC03}"/>
          </ac:spMkLst>
        </pc:spChg>
        <pc:spChg chg="del mod">
          <ac:chgData name="Guest User" userId="S::urn:spo:anon#1eaaf86470234c674df4469377dec3c3f97f9d0548a27f9adfcf1d106980e429::" providerId="AD" clId="Web-{775948EC-4D9B-A0D9-BCAD-3D599D20367F}" dt="2023-03-16T13:39:42.192" v="17"/>
          <ac:spMkLst>
            <pc:docMk/>
            <pc:sldMk cId="248707694" sldId="271"/>
            <ac:spMk id="4" creationId="{CA8EBD76-CAA0-265E-737A-BE738133C965}"/>
          </ac:spMkLst>
        </pc:spChg>
        <pc:spChg chg="add del mod">
          <ac:chgData name="Guest User" userId="S::urn:spo:anon#1eaaf86470234c674df4469377dec3c3f97f9d0548a27f9adfcf1d106980e429::" providerId="AD" clId="Web-{775948EC-4D9B-A0D9-BCAD-3D599D20367F}" dt="2023-03-16T13:49:01.537" v="67"/>
          <ac:spMkLst>
            <pc:docMk/>
            <pc:sldMk cId="248707694" sldId="271"/>
            <ac:spMk id="6" creationId="{64DEE79A-1EA4-8225-8421-1F8CBF259880}"/>
          </ac:spMkLst>
        </pc:spChg>
        <pc:spChg chg="add mod">
          <ac:chgData name="Guest User" userId="S::urn:spo:anon#1eaaf86470234c674df4469377dec3c3f97f9d0548a27f9adfcf1d106980e429::" providerId="AD" clId="Web-{775948EC-4D9B-A0D9-BCAD-3D599D20367F}" dt="2023-03-16T13:57:20.583" v="133" actId="1076"/>
          <ac:spMkLst>
            <pc:docMk/>
            <pc:sldMk cId="248707694" sldId="271"/>
            <ac:spMk id="8" creationId="{799112E6-FC7D-8A5E-6994-488F5EBD7EEA}"/>
          </ac:spMkLst>
        </pc:spChg>
        <pc:spChg chg="mod">
          <ac:chgData name="Guest User" userId="S::urn:spo:anon#1eaaf86470234c674df4469377dec3c3f97f9d0548a27f9adfcf1d106980e429::" providerId="AD" clId="Web-{775948EC-4D9B-A0D9-BCAD-3D599D20367F}" dt="2023-03-16T13:52:53.466" v="95" actId="1076"/>
          <ac:spMkLst>
            <pc:docMk/>
            <pc:sldMk cId="248707694" sldId="271"/>
            <ac:spMk id="10" creationId="{8D00960D-7663-B5DC-FA12-AEBBF6487452}"/>
          </ac:spMkLst>
        </pc:spChg>
        <pc:spChg chg="add mod">
          <ac:chgData name="Guest User" userId="S::urn:spo:anon#1eaaf86470234c674df4469377dec3c3f97f9d0548a27f9adfcf1d106980e429::" providerId="AD" clId="Web-{775948EC-4D9B-A0D9-BCAD-3D599D20367F}" dt="2023-03-16T13:57:13.614" v="132" actId="1076"/>
          <ac:spMkLst>
            <pc:docMk/>
            <pc:sldMk cId="248707694" sldId="271"/>
            <ac:spMk id="11" creationId="{DE71340A-6203-2C67-E8F3-45BB0EBD53D8}"/>
          </ac:spMkLst>
        </pc:spChg>
        <pc:spChg chg="add mod">
          <ac:chgData name="Guest User" userId="S::urn:spo:anon#1eaaf86470234c674df4469377dec3c3f97f9d0548a27f9adfcf1d106980e429::" providerId="AD" clId="Web-{775948EC-4D9B-A0D9-BCAD-3D599D20367F}" dt="2023-03-16T13:57:04.114" v="131" actId="1076"/>
          <ac:spMkLst>
            <pc:docMk/>
            <pc:sldMk cId="248707694" sldId="271"/>
            <ac:spMk id="12" creationId="{200FB337-5412-1D02-304B-E54A2017AD16}"/>
          </ac:spMkLst>
        </pc:spChg>
        <pc:spChg chg="mod">
          <ac:chgData name="Guest User" userId="S::urn:spo:anon#1eaaf86470234c674df4469377dec3c3f97f9d0548a27f9adfcf1d106980e429::" providerId="AD" clId="Web-{775948EC-4D9B-A0D9-BCAD-3D599D20367F}" dt="2023-03-16T13:46:31.079" v="53" actId="20577"/>
          <ac:spMkLst>
            <pc:docMk/>
            <pc:sldMk cId="248707694" sldId="271"/>
            <ac:spMk id="20" creationId="{993F6F45-55D6-4AAC-5CE6-96B22FEDA79D}"/>
          </ac:spMkLst>
        </pc:spChg>
        <pc:spChg chg="mod">
          <ac:chgData name="Guest User" userId="S::urn:spo:anon#1eaaf86470234c674df4469377dec3c3f97f9d0548a27f9adfcf1d106980e429::" providerId="AD" clId="Web-{775948EC-4D9B-A0D9-BCAD-3D599D20367F}" dt="2023-03-16T13:53:29.764" v="111" actId="20577"/>
          <ac:spMkLst>
            <pc:docMk/>
            <pc:sldMk cId="248707694" sldId="271"/>
            <ac:spMk id="28" creationId="{5C71F1AA-A71F-1C1E-EEED-C19A04F51005}"/>
          </ac:spMkLst>
        </pc:spChg>
        <pc:spChg chg="mod">
          <ac:chgData name="Guest User" userId="S::urn:spo:anon#1eaaf86470234c674df4469377dec3c3f97f9d0548a27f9adfcf1d106980e429::" providerId="AD" clId="Web-{775948EC-4D9B-A0D9-BCAD-3D599D20367F}" dt="2023-03-16T13:56:35.722" v="129" actId="20577"/>
          <ac:spMkLst>
            <pc:docMk/>
            <pc:sldMk cId="248707694" sldId="271"/>
            <ac:spMk id="30" creationId="{6FA60774-2517-E516-EB78-513E85557200}"/>
          </ac:spMkLst>
        </pc:spChg>
        <pc:picChg chg="add mod">
          <ac:chgData name="Guest User" userId="S::urn:spo:anon#1eaaf86470234c674df4469377dec3c3f97f9d0548a27f9adfcf1d106980e429::" providerId="AD" clId="Web-{775948EC-4D9B-A0D9-BCAD-3D599D20367F}" dt="2023-03-16T13:40:18.490" v="22" actId="14100"/>
          <ac:picMkLst>
            <pc:docMk/>
            <pc:sldMk cId="248707694" sldId="271"/>
            <ac:picMk id="3" creationId="{33E23864-760A-3F0E-24F9-DD9CCBF3CE73}"/>
          </ac:picMkLst>
        </pc:picChg>
      </pc:sldChg>
    </pc:docChg>
  </pc:docChgLst>
  <pc:docChgLst>
    <pc:chgData name="Guest User" userId="S::urn:spo:anon#075f0724addbe26b7939401191ccaf9ba73a65f59583e50948ea87735197b456::" providerId="AD" clId="Web-{8D334821-E9DC-7B1E-9AF7-96E8E34436CB}"/>
    <pc:docChg chg="modSld sldOrd">
      <pc:chgData name="Guest User" userId="S::urn:spo:anon#075f0724addbe26b7939401191ccaf9ba73a65f59583e50948ea87735197b456::" providerId="AD" clId="Web-{8D334821-E9DC-7B1E-9AF7-96E8E34436CB}" dt="2023-03-16T13:48:16.084" v="422" actId="1076"/>
      <pc:docMkLst>
        <pc:docMk/>
      </pc:docMkLst>
      <pc:sldChg chg="addSp modSp">
        <pc:chgData name="Guest User" userId="S::urn:spo:anon#075f0724addbe26b7939401191ccaf9ba73a65f59583e50948ea87735197b456::" providerId="AD" clId="Web-{8D334821-E9DC-7B1E-9AF7-96E8E34436CB}" dt="2023-03-16T13:43:14.591" v="289" actId="20577"/>
        <pc:sldMkLst>
          <pc:docMk/>
          <pc:sldMk cId="3026528428" sldId="259"/>
        </pc:sldMkLst>
        <pc:spChg chg="add mod">
          <ac:chgData name="Guest User" userId="S::urn:spo:anon#075f0724addbe26b7939401191ccaf9ba73a65f59583e50948ea87735197b456::" providerId="AD" clId="Web-{8D334821-E9DC-7B1E-9AF7-96E8E34436CB}" dt="2023-03-16T13:42:48.152" v="267" actId="20577"/>
          <ac:spMkLst>
            <pc:docMk/>
            <pc:sldMk cId="3026528428" sldId="259"/>
            <ac:spMk id="3" creationId="{B57313DB-518D-3DFF-4BEE-2AADA6EF3987}"/>
          </ac:spMkLst>
        </pc:spChg>
        <pc:spChg chg="add mod">
          <ac:chgData name="Guest User" userId="S::urn:spo:anon#075f0724addbe26b7939401191ccaf9ba73a65f59583e50948ea87735197b456::" providerId="AD" clId="Web-{8D334821-E9DC-7B1E-9AF7-96E8E34436CB}" dt="2023-03-16T13:42:28.589" v="262" actId="20577"/>
          <ac:spMkLst>
            <pc:docMk/>
            <pc:sldMk cId="3026528428" sldId="259"/>
            <ac:spMk id="13" creationId="{48A209D9-A966-0F3A-E205-347BD346C576}"/>
          </ac:spMkLst>
        </pc:spChg>
        <pc:spChg chg="add mod">
          <ac:chgData name="Guest User" userId="S::urn:spo:anon#075f0724addbe26b7939401191ccaf9ba73a65f59583e50948ea87735197b456::" providerId="AD" clId="Web-{8D334821-E9DC-7B1E-9AF7-96E8E34436CB}" dt="2023-03-16T13:43:14.591" v="289" actId="20577"/>
          <ac:spMkLst>
            <pc:docMk/>
            <pc:sldMk cId="3026528428" sldId="259"/>
            <ac:spMk id="15" creationId="{D079243C-FF83-435C-8978-F3A317CA9B95}"/>
          </ac:spMkLst>
        </pc:spChg>
      </pc:sldChg>
      <pc:sldChg chg="ord">
        <pc:chgData name="Guest User" userId="S::urn:spo:anon#075f0724addbe26b7939401191ccaf9ba73a65f59583e50948ea87735197b456::" providerId="AD" clId="Web-{8D334821-E9DC-7B1E-9AF7-96E8E34436CB}" dt="2023-03-16T13:24:23.324" v="0"/>
        <pc:sldMkLst>
          <pc:docMk/>
          <pc:sldMk cId="1343516073" sldId="265"/>
        </pc:sldMkLst>
      </pc:sldChg>
      <pc:sldChg chg="addSp modSp">
        <pc:chgData name="Guest User" userId="S::urn:spo:anon#075f0724addbe26b7939401191ccaf9ba73a65f59583e50948ea87735197b456::" providerId="AD" clId="Web-{8D334821-E9DC-7B1E-9AF7-96E8E34436CB}" dt="2023-03-16T13:48:16.084" v="422" actId="1076"/>
        <pc:sldMkLst>
          <pc:docMk/>
          <pc:sldMk cId="1504984059" sldId="267"/>
        </pc:sldMkLst>
        <pc:spChg chg="mod">
          <ac:chgData name="Guest User" userId="S::urn:spo:anon#075f0724addbe26b7939401191ccaf9ba73a65f59583e50948ea87735197b456::" providerId="AD" clId="Web-{8D334821-E9DC-7B1E-9AF7-96E8E34436CB}" dt="2023-03-16T13:25:48.358" v="35" actId="20577"/>
          <ac:spMkLst>
            <pc:docMk/>
            <pc:sldMk cId="1504984059" sldId="267"/>
            <ac:spMk id="2" creationId="{C7B90839-7B9F-0CF8-E016-4A3E10E70099}"/>
          </ac:spMkLst>
        </pc:spChg>
        <pc:spChg chg="add mod">
          <ac:chgData name="Guest User" userId="S::urn:spo:anon#075f0724addbe26b7939401191ccaf9ba73a65f59583e50948ea87735197b456::" providerId="AD" clId="Web-{8D334821-E9DC-7B1E-9AF7-96E8E34436CB}" dt="2023-03-16T13:48:11.583" v="421" actId="1076"/>
          <ac:spMkLst>
            <pc:docMk/>
            <pc:sldMk cId="1504984059" sldId="267"/>
            <ac:spMk id="3" creationId="{74AA621E-254D-C272-C0E4-B5B969B85573}"/>
          </ac:spMkLst>
        </pc:spChg>
        <pc:spChg chg="add mod">
          <ac:chgData name="Guest User" userId="S::urn:spo:anon#075f0724addbe26b7939401191ccaf9ba73a65f59583e50948ea87735197b456::" providerId="AD" clId="Web-{8D334821-E9DC-7B1E-9AF7-96E8E34436CB}" dt="2023-03-16T13:45:34.454" v="365" actId="20577"/>
          <ac:spMkLst>
            <pc:docMk/>
            <pc:sldMk cId="1504984059" sldId="267"/>
            <ac:spMk id="4" creationId="{37320782-1957-FEC4-1608-BA9F6DBEA392}"/>
          </ac:spMkLst>
        </pc:spChg>
        <pc:spChg chg="add mod">
          <ac:chgData name="Guest User" userId="S::urn:spo:anon#075f0724addbe26b7939401191ccaf9ba73a65f59583e50948ea87735197b456::" providerId="AD" clId="Web-{8D334821-E9DC-7B1E-9AF7-96E8E34436CB}" dt="2023-03-16T13:48:06.646" v="420" actId="1076"/>
          <ac:spMkLst>
            <pc:docMk/>
            <pc:sldMk cId="1504984059" sldId="267"/>
            <ac:spMk id="5" creationId="{1585EEFD-69DE-F863-2677-F18DCFCB02A1}"/>
          </ac:spMkLst>
        </pc:spChg>
        <pc:spChg chg="add mod">
          <ac:chgData name="Guest User" userId="S::urn:spo:anon#075f0724addbe26b7939401191ccaf9ba73a65f59583e50948ea87735197b456::" providerId="AD" clId="Web-{8D334821-E9DC-7B1E-9AF7-96E8E34436CB}" dt="2023-03-16T13:48:16.084" v="422" actId="1076"/>
          <ac:spMkLst>
            <pc:docMk/>
            <pc:sldMk cId="1504984059" sldId="267"/>
            <ac:spMk id="6" creationId="{B30421AA-460E-C945-0A8C-106778FE4A97}"/>
          </ac:spMkLst>
        </pc:spChg>
      </pc:sldChg>
    </pc:docChg>
  </pc:docChgLst>
  <pc:docChgLst>
    <pc:chgData name="Ryan Goosen" userId="S::ryan.goosen@capaciti.org.za::558388a5-d7c2-4d95-8b5c-b1b5c61bb0f9" providerId="AD" clId="Web-{9A77AA2C-1077-CB7F-793B-5A79500D1B5F}"/>
    <pc:docChg chg="mod addSld modSld sldOrd">
      <pc:chgData name="Ryan Goosen" userId="S::ryan.goosen@capaciti.org.za::558388a5-d7c2-4d95-8b5c-b1b5c61bb0f9" providerId="AD" clId="Web-{9A77AA2C-1077-CB7F-793B-5A79500D1B5F}" dt="2023-03-16T20:13:39.360" v="317"/>
      <pc:docMkLst>
        <pc:docMk/>
      </pc:docMkLst>
      <pc:sldChg chg="addCm">
        <pc:chgData name="Ryan Goosen" userId="S::ryan.goosen@capaciti.org.za::558388a5-d7c2-4d95-8b5c-b1b5c61bb0f9" providerId="AD" clId="Web-{9A77AA2C-1077-CB7F-793B-5A79500D1B5F}" dt="2023-03-16T20:11:58.525" v="315"/>
        <pc:sldMkLst>
          <pc:docMk/>
          <pc:sldMk cId="1200287386" sldId="266"/>
        </pc:sldMkLst>
      </pc:sldChg>
      <pc:sldChg chg="addCm">
        <pc:chgData name="Ryan Goosen" userId="S::ryan.goosen@capaciti.org.za::558388a5-d7c2-4d95-8b5c-b1b5c61bb0f9" providerId="AD" clId="Web-{9A77AA2C-1077-CB7F-793B-5A79500D1B5F}" dt="2023-03-16T20:13:17.312" v="316"/>
        <pc:sldMkLst>
          <pc:docMk/>
          <pc:sldMk cId="3700956211" sldId="268"/>
        </pc:sldMkLst>
      </pc:sldChg>
      <pc:sldChg chg="addCm">
        <pc:chgData name="Ryan Goosen" userId="S::ryan.goosen@capaciti.org.za::558388a5-d7c2-4d95-8b5c-b1b5c61bb0f9" providerId="AD" clId="Web-{9A77AA2C-1077-CB7F-793B-5A79500D1B5F}" dt="2023-03-16T20:13:39.360" v="317"/>
        <pc:sldMkLst>
          <pc:docMk/>
          <pc:sldMk cId="3740939390" sldId="269"/>
        </pc:sldMkLst>
      </pc:sldChg>
      <pc:sldChg chg="addSp delSp modSp add ord replId">
        <pc:chgData name="Ryan Goosen" userId="S::ryan.goosen@capaciti.org.za::558388a5-d7c2-4d95-8b5c-b1b5c61bb0f9" providerId="AD" clId="Web-{9A77AA2C-1077-CB7F-793B-5A79500D1B5F}" dt="2023-03-16T19:58:41.607" v="313" actId="20577"/>
        <pc:sldMkLst>
          <pc:docMk/>
          <pc:sldMk cId="1152922251" sldId="273"/>
        </pc:sldMkLst>
        <pc:spChg chg="mod">
          <ac:chgData name="Ryan Goosen" userId="S::ryan.goosen@capaciti.org.za::558388a5-d7c2-4d95-8b5c-b1b5c61bb0f9" providerId="AD" clId="Web-{9A77AA2C-1077-CB7F-793B-5A79500D1B5F}" dt="2023-03-16T19:54:16.322" v="250" actId="20577"/>
          <ac:spMkLst>
            <pc:docMk/>
            <pc:sldMk cId="1152922251" sldId="273"/>
            <ac:spMk id="2" creationId="{C7B90839-7B9F-0CF8-E016-4A3E10E70099}"/>
          </ac:spMkLst>
        </pc:spChg>
        <pc:spChg chg="mod">
          <ac:chgData name="Ryan Goosen" userId="S::ryan.goosen@capaciti.org.za::558388a5-d7c2-4d95-8b5c-b1b5c61bb0f9" providerId="AD" clId="Web-{9A77AA2C-1077-CB7F-793B-5A79500D1B5F}" dt="2023-03-16T19:51:54.077" v="211" actId="20577"/>
          <ac:spMkLst>
            <pc:docMk/>
            <pc:sldMk cId="1152922251" sldId="273"/>
            <ac:spMk id="8" creationId="{5CF979A1-3993-5D0E-C2F8-3EFC54F9161F}"/>
          </ac:spMkLst>
        </pc:spChg>
        <pc:spChg chg="add mod">
          <ac:chgData name="Ryan Goosen" userId="S::ryan.goosen@capaciti.org.za::558388a5-d7c2-4d95-8b5c-b1b5c61bb0f9" providerId="AD" clId="Web-{9A77AA2C-1077-CB7F-793B-5A79500D1B5F}" dt="2023-03-16T19:54:05.540" v="249" actId="20577"/>
          <ac:spMkLst>
            <pc:docMk/>
            <pc:sldMk cId="1152922251" sldId="273"/>
            <ac:spMk id="11" creationId="{5F8DAB2A-C075-F0FE-F99D-1A1CE2C6F70A}"/>
          </ac:spMkLst>
        </pc:spChg>
        <pc:spChg chg="mod">
          <ac:chgData name="Ryan Goosen" userId="S::ryan.goosen@capaciti.org.za::558388a5-d7c2-4d95-8b5c-b1b5c61bb0f9" providerId="AD" clId="Web-{9A77AA2C-1077-CB7F-793B-5A79500D1B5F}" dt="2023-03-16T19:57:08.976" v="263" actId="20577"/>
          <ac:spMkLst>
            <pc:docMk/>
            <pc:sldMk cId="1152922251" sldId="273"/>
            <ac:spMk id="14" creationId="{36178A1D-0DA1-B94C-ECD0-2C5F04763ABA}"/>
          </ac:spMkLst>
        </pc:spChg>
        <pc:spChg chg="mod">
          <ac:chgData name="Ryan Goosen" userId="S::ryan.goosen@capaciti.org.za::558388a5-d7c2-4d95-8b5c-b1b5c61bb0f9" providerId="AD" clId="Web-{9A77AA2C-1077-CB7F-793B-5A79500D1B5F}" dt="2023-03-16T19:57:16.273" v="274" actId="20577"/>
          <ac:spMkLst>
            <pc:docMk/>
            <pc:sldMk cId="1152922251" sldId="273"/>
            <ac:spMk id="20" creationId="{E8EFFF9A-E3A4-BEC3-E4E4-02ED2258B2A4}"/>
          </ac:spMkLst>
        </pc:spChg>
        <pc:spChg chg="mod">
          <ac:chgData name="Ryan Goosen" userId="S::ryan.goosen@capaciti.org.za::558388a5-d7c2-4d95-8b5c-b1b5c61bb0f9" providerId="AD" clId="Web-{9A77AA2C-1077-CB7F-793B-5A79500D1B5F}" dt="2023-03-16T19:58:41.607" v="313" actId="20577"/>
          <ac:spMkLst>
            <pc:docMk/>
            <pc:sldMk cId="1152922251" sldId="273"/>
            <ac:spMk id="23" creationId="{9E840488-48BC-81D8-E051-957361909F21}"/>
          </ac:spMkLst>
        </pc:spChg>
        <pc:spChg chg="mod">
          <ac:chgData name="Ryan Goosen" userId="S::ryan.goosen@capaciti.org.za::558388a5-d7c2-4d95-8b5c-b1b5c61bb0f9" providerId="AD" clId="Web-{9A77AA2C-1077-CB7F-793B-5A79500D1B5F}" dt="2023-03-16T19:58:20.496" v="277" actId="20577"/>
          <ac:spMkLst>
            <pc:docMk/>
            <pc:sldMk cId="1152922251" sldId="273"/>
            <ac:spMk id="27" creationId="{3D3F67D7-E657-5374-9566-B6EB801CE508}"/>
          </ac:spMkLst>
        </pc:spChg>
        <pc:spChg chg="mod">
          <ac:chgData name="Ryan Goosen" userId="S::ryan.goosen@capaciti.org.za::558388a5-d7c2-4d95-8b5c-b1b5c61bb0f9" providerId="AD" clId="Web-{9A77AA2C-1077-CB7F-793B-5A79500D1B5F}" dt="2023-03-16T19:51:47.608" v="210" actId="20577"/>
          <ac:spMkLst>
            <pc:docMk/>
            <pc:sldMk cId="1152922251" sldId="273"/>
            <ac:spMk id="36" creationId="{37CD0D90-E2E4-869A-C857-39DEF02B13A3}"/>
          </ac:spMkLst>
        </pc:spChg>
        <pc:spChg chg="mod">
          <ac:chgData name="Ryan Goosen" userId="S::ryan.goosen@capaciti.org.za::558388a5-d7c2-4d95-8b5c-b1b5c61bb0f9" providerId="AD" clId="Web-{9A77AA2C-1077-CB7F-793B-5A79500D1B5F}" dt="2023-03-16T19:51:36.013" v="208" actId="20577"/>
          <ac:spMkLst>
            <pc:docMk/>
            <pc:sldMk cId="1152922251" sldId="273"/>
            <ac:spMk id="39" creationId="{1C9DC504-873F-E69E-EC72-2BBF6FFF5DBF}"/>
          </ac:spMkLst>
        </pc:spChg>
        <pc:spChg chg="mod">
          <ac:chgData name="Ryan Goosen" userId="S::ryan.goosen@capaciti.org.za::558388a5-d7c2-4d95-8b5c-b1b5c61bb0f9" providerId="AD" clId="Web-{9A77AA2C-1077-CB7F-793B-5A79500D1B5F}" dt="2023-03-16T19:51:28.387" v="207" actId="20577"/>
          <ac:spMkLst>
            <pc:docMk/>
            <pc:sldMk cId="1152922251" sldId="273"/>
            <ac:spMk id="42" creationId="{D1B2C0A0-5481-B885-DB92-F324C793E7B4}"/>
          </ac:spMkLst>
        </pc:spChg>
        <pc:spChg chg="mod">
          <ac:chgData name="Ryan Goosen" userId="S::ryan.goosen@capaciti.org.za::558388a5-d7c2-4d95-8b5c-b1b5c61bb0f9" providerId="AD" clId="Web-{9A77AA2C-1077-CB7F-793B-5A79500D1B5F}" dt="2023-03-16T19:53:22.036" v="242" actId="14100"/>
          <ac:spMkLst>
            <pc:docMk/>
            <pc:sldMk cId="1152922251" sldId="273"/>
            <ac:spMk id="45" creationId="{E883833E-0AD7-8278-9E10-FB83DF64BDA6}"/>
          </ac:spMkLst>
        </pc:spChg>
        <pc:spChg chg="mod">
          <ac:chgData name="Ryan Goosen" userId="S::ryan.goosen@capaciti.org.za::558388a5-d7c2-4d95-8b5c-b1b5c61bb0f9" providerId="AD" clId="Web-{9A77AA2C-1077-CB7F-793B-5A79500D1B5F}" dt="2023-03-16T19:54:30.057" v="252" actId="1076"/>
          <ac:spMkLst>
            <pc:docMk/>
            <pc:sldMk cId="1152922251" sldId="273"/>
            <ac:spMk id="48" creationId="{5A4EE1F1-9581-13E2-0E53-2784BB9D911E}"/>
          </ac:spMkLst>
        </pc:spChg>
        <pc:grpChg chg="add mod">
          <ac:chgData name="Ryan Goosen" userId="S::ryan.goosen@capaciti.org.za::558388a5-d7c2-4d95-8b5c-b1b5c61bb0f9" providerId="AD" clId="Web-{9A77AA2C-1077-CB7F-793B-5A79500D1B5F}" dt="2023-03-16T19:50:49.322" v="201" actId="14100"/>
          <ac:grpSpMkLst>
            <pc:docMk/>
            <pc:sldMk cId="1152922251" sldId="273"/>
            <ac:grpSpMk id="3" creationId="{E273CF54-BBD4-E414-9CFF-B06D0AD2C8FE}"/>
          </ac:grpSpMkLst>
        </pc:grpChg>
        <pc:grpChg chg="add mod">
          <ac:chgData name="Ryan Goosen" userId="S::ryan.goosen@capaciti.org.za::558388a5-d7c2-4d95-8b5c-b1b5c61bb0f9" providerId="AD" clId="Web-{9A77AA2C-1077-CB7F-793B-5A79500D1B5F}" dt="2023-03-16T19:51:45.576" v="209" actId="1076"/>
          <ac:grpSpMkLst>
            <pc:docMk/>
            <pc:sldMk cId="1152922251" sldId="273"/>
            <ac:grpSpMk id="4" creationId="{45026D50-70E1-E196-5CE7-713F3D8C07FD}"/>
          </ac:grpSpMkLst>
        </pc:grpChg>
        <pc:grpChg chg="add mod">
          <ac:chgData name="Ryan Goosen" userId="S::ryan.goosen@capaciti.org.za::558388a5-d7c2-4d95-8b5c-b1b5c61bb0f9" providerId="AD" clId="Web-{9A77AA2C-1077-CB7F-793B-5A79500D1B5F}" dt="2023-03-16T19:51:15.012" v="205" actId="14100"/>
          <ac:grpSpMkLst>
            <pc:docMk/>
            <pc:sldMk cId="1152922251" sldId="273"/>
            <ac:grpSpMk id="5" creationId="{2BDF2622-02EA-192D-A299-B00CA6706DB6}"/>
          </ac:grpSpMkLst>
        </pc:grpChg>
        <pc:grpChg chg="add mod">
          <ac:chgData name="Ryan Goosen" userId="S::ryan.goosen@capaciti.org.za::558388a5-d7c2-4d95-8b5c-b1b5c61bb0f9" providerId="AD" clId="Web-{9A77AA2C-1077-CB7F-793B-5A79500D1B5F}" dt="2023-03-16T19:51:21.449" v="206" actId="14100"/>
          <ac:grpSpMkLst>
            <pc:docMk/>
            <pc:sldMk cId="1152922251" sldId="273"/>
            <ac:grpSpMk id="6" creationId="{E55F3577-5B9D-1C39-B74A-5C10EA28D8E1}"/>
          </ac:grpSpMkLst>
        </pc:grpChg>
        <pc:grpChg chg="add mod">
          <ac:chgData name="Ryan Goosen" userId="S::ryan.goosen@capaciti.org.za::558388a5-d7c2-4d95-8b5c-b1b5c61bb0f9" providerId="AD" clId="Web-{9A77AA2C-1077-CB7F-793B-5A79500D1B5F}" dt="2023-03-16T19:54:33.510" v="253" actId="1076"/>
          <ac:grpSpMkLst>
            <pc:docMk/>
            <pc:sldMk cId="1152922251" sldId="273"/>
            <ac:grpSpMk id="12" creationId="{58DDB997-D11D-BCFF-FFDA-873AB218B3FC}"/>
          </ac:grpSpMkLst>
        </pc:grpChg>
        <pc:grpChg chg="add del mod">
          <ac:chgData name="Ryan Goosen" userId="S::ryan.goosen@capaciti.org.za::558388a5-d7c2-4d95-8b5c-b1b5c61bb0f9" providerId="AD" clId="Web-{9A77AA2C-1077-CB7F-793B-5A79500D1B5F}" dt="2023-03-16T19:53:17.239" v="241"/>
          <ac:grpSpMkLst>
            <pc:docMk/>
            <pc:sldMk cId="1152922251" sldId="273"/>
            <ac:grpSpMk id="15" creationId="{61C1339B-79E5-8D89-2194-AAAF30B89380}"/>
          </ac:grpSpMkLst>
        </pc:grpChg>
        <pc:grpChg chg="add mod">
          <ac:chgData name="Ryan Goosen" userId="S::ryan.goosen@capaciti.org.za::558388a5-d7c2-4d95-8b5c-b1b5c61bb0f9" providerId="AD" clId="Web-{9A77AA2C-1077-CB7F-793B-5A79500D1B5F}" dt="2023-03-16T19:53:33.006" v="244" actId="1076"/>
          <ac:grpSpMkLst>
            <pc:docMk/>
            <pc:sldMk cId="1152922251" sldId="273"/>
            <ac:grpSpMk id="18" creationId="{0C555E91-821D-0443-7C47-6217774AF257}"/>
          </ac:grpSpMkLst>
        </pc:grpChg>
        <pc:grpChg chg="add mod">
          <ac:chgData name="Ryan Goosen" userId="S::ryan.goosen@capaciti.org.za::558388a5-d7c2-4d95-8b5c-b1b5c61bb0f9" providerId="AD" clId="Web-{9A77AA2C-1077-CB7F-793B-5A79500D1B5F}" dt="2023-03-16T19:53:42.397" v="246" actId="1076"/>
          <ac:grpSpMkLst>
            <pc:docMk/>
            <pc:sldMk cId="1152922251" sldId="273"/>
            <ac:grpSpMk id="21" creationId="{83E1949B-26AB-05C8-C476-E25812B9CF13}"/>
          </ac:grpSpMkLst>
        </pc:grpChg>
        <pc:grpChg chg="add mod">
          <ac:chgData name="Ryan Goosen" userId="S::ryan.goosen@capaciti.org.za::558388a5-d7c2-4d95-8b5c-b1b5c61bb0f9" providerId="AD" clId="Web-{9A77AA2C-1077-CB7F-793B-5A79500D1B5F}" dt="2023-03-16T19:53:50.898" v="248" actId="1076"/>
          <ac:grpSpMkLst>
            <pc:docMk/>
            <pc:sldMk cId="1152922251" sldId="273"/>
            <ac:grpSpMk id="24" creationId="{6C80A51E-4428-A3F7-EB04-BF39863F3558}"/>
          </ac:grpSpMkLst>
        </pc:grpChg>
        <pc:cxnChg chg="mod">
          <ac:chgData name="Ryan Goosen" userId="S::ryan.goosen@capaciti.org.za::558388a5-d7c2-4d95-8b5c-b1b5c61bb0f9" providerId="AD" clId="Web-{9A77AA2C-1077-CB7F-793B-5A79500D1B5F}" dt="2023-03-16T19:54:30.057" v="252" actId="1076"/>
          <ac:cxnSpMkLst>
            <pc:docMk/>
            <pc:sldMk cId="1152922251" sldId="273"/>
            <ac:cxnSpMk id="44" creationId="{D4AEFD2F-B4C9-B237-B71E-7DDEF69D6CEC}"/>
          </ac:cxnSpMkLst>
        </pc:cxnChg>
        <pc:cxnChg chg="mod">
          <ac:chgData name="Ryan Goosen" userId="S::ryan.goosen@capaciti.org.za::558388a5-d7c2-4d95-8b5c-b1b5c61bb0f9" providerId="AD" clId="Web-{9A77AA2C-1077-CB7F-793B-5A79500D1B5F}" dt="2023-03-16T19:53:22.036" v="242" actId="14100"/>
          <ac:cxnSpMkLst>
            <pc:docMk/>
            <pc:sldMk cId="1152922251" sldId="273"/>
            <ac:cxnSpMk id="49" creationId="{03FC391B-2909-BF38-78AD-4682820E0671}"/>
          </ac:cxnSpMkLst>
        </pc:cxnChg>
        <pc:cxnChg chg="mod">
          <ac:chgData name="Ryan Goosen" userId="S::ryan.goosen@capaciti.org.za::558388a5-d7c2-4d95-8b5c-b1b5c61bb0f9" providerId="AD" clId="Web-{9A77AA2C-1077-CB7F-793B-5A79500D1B5F}" dt="2023-03-16T19:53:22.036" v="242" actId="14100"/>
          <ac:cxnSpMkLst>
            <pc:docMk/>
            <pc:sldMk cId="1152922251" sldId="273"/>
            <ac:cxnSpMk id="50" creationId="{96234AE5-0E5E-7A59-A75F-E0449A0CB02A}"/>
          </ac:cxnSpMkLst>
        </pc:cxnChg>
      </pc:sldChg>
    </pc:docChg>
  </pc:docChgLst>
  <pc:docChgLst>
    <pc:chgData name="Guest User" userId="S::urn:spo:anon#0008b2e70b6136cc24f5d542deed095035cb1bedd1ab823528eaccdc91e8a6af::" providerId="AD" clId="Web-{83A47B9B-61D3-DC77-9165-EBCAB4F31832}"/>
    <pc:docChg chg="modSld">
      <pc:chgData name="Guest User" userId="S::urn:spo:anon#0008b2e70b6136cc24f5d542deed095035cb1bedd1ab823528eaccdc91e8a6af::" providerId="AD" clId="Web-{83A47B9B-61D3-DC77-9165-EBCAB4F31832}" dt="2023-03-17T06:11:22.405" v="0"/>
      <pc:docMkLst>
        <pc:docMk/>
      </pc:docMkLst>
      <pc:sldChg chg="addSp modSp">
        <pc:chgData name="Guest User" userId="S::urn:spo:anon#0008b2e70b6136cc24f5d542deed095035cb1bedd1ab823528eaccdc91e8a6af::" providerId="AD" clId="Web-{83A47B9B-61D3-DC77-9165-EBCAB4F31832}" dt="2023-03-17T06:11:22.405" v="0"/>
        <pc:sldMkLst>
          <pc:docMk/>
          <pc:sldMk cId="1152922251" sldId="273"/>
        </pc:sldMkLst>
        <pc:picChg chg="add mod">
          <ac:chgData name="Guest User" userId="S::urn:spo:anon#0008b2e70b6136cc24f5d542deed095035cb1bedd1ab823528eaccdc91e8a6af::" providerId="AD" clId="Web-{83A47B9B-61D3-DC77-9165-EBCAB4F31832}" dt="2023-03-17T06:11:22.405" v="0"/>
          <ac:picMkLst>
            <pc:docMk/>
            <pc:sldMk cId="1152922251" sldId="273"/>
            <ac:picMk id="10" creationId="{245C46B3-CA44-F7FA-F4F4-77CE151BA70C}"/>
          </ac:picMkLst>
        </pc:picChg>
      </pc:sldChg>
    </pc:docChg>
  </pc:docChgLst>
  <pc:docChgLst>
    <pc:chgData name="Hlombe Malandela" userId="S::hlombe.malandela@capaciti.org.za::68b669de-c59f-4345-8cdd-18eb3f5658b4" providerId="AD" clId="Web-{61D7DC5C-38A2-614B-FCF8-567216FACB56}"/>
    <pc:docChg chg="modSld">
      <pc:chgData name="Hlombe Malandela" userId="S::hlombe.malandela@capaciti.org.za::68b669de-c59f-4345-8cdd-18eb3f5658b4" providerId="AD" clId="Web-{61D7DC5C-38A2-614B-FCF8-567216FACB56}" dt="2023-03-16T21:31:06.171" v="16" actId="20577"/>
      <pc:docMkLst>
        <pc:docMk/>
      </pc:docMkLst>
      <pc:sldChg chg="modSp">
        <pc:chgData name="Hlombe Malandela" userId="S::hlombe.malandela@capaciti.org.za::68b669de-c59f-4345-8cdd-18eb3f5658b4" providerId="AD" clId="Web-{61D7DC5C-38A2-614B-FCF8-567216FACB56}" dt="2023-03-16T21:31:06.171" v="16" actId="20577"/>
        <pc:sldMkLst>
          <pc:docMk/>
          <pc:sldMk cId="1200287386" sldId="266"/>
        </pc:sldMkLst>
        <pc:spChg chg="mod">
          <ac:chgData name="Hlombe Malandela" userId="S::hlombe.malandela@capaciti.org.za::68b669de-c59f-4345-8cdd-18eb3f5658b4" providerId="AD" clId="Web-{61D7DC5C-38A2-614B-FCF8-567216FACB56}" dt="2023-03-16T21:31:06.171" v="16" actId="20577"/>
          <ac:spMkLst>
            <pc:docMk/>
            <pc:sldMk cId="1200287386" sldId="266"/>
            <ac:spMk id="8" creationId="{5CF979A1-3993-5D0E-C2F8-3EFC54F9161F}"/>
          </ac:spMkLst>
        </pc:spChg>
      </pc:sldChg>
    </pc:docChg>
  </pc:docChgLst>
  <pc:docChgLst>
    <pc:chgData name="Guest User" userId="S::urn:spo:anon#0008b2e70b6136cc24f5d542deed095035cb1bedd1ab823528eaccdc91e8a6af::" providerId="AD" clId="Web-{F9A93503-7B0C-73C8-2CBF-D2614313E114}"/>
    <pc:docChg chg="modSld">
      <pc:chgData name="Guest User" userId="S::urn:spo:anon#0008b2e70b6136cc24f5d542deed095035cb1bedd1ab823528eaccdc91e8a6af::" providerId="AD" clId="Web-{F9A93503-7B0C-73C8-2CBF-D2614313E114}" dt="2023-03-16T12:54:22.875" v="11" actId="20577"/>
      <pc:docMkLst>
        <pc:docMk/>
      </pc:docMkLst>
      <pc:sldChg chg="modSp">
        <pc:chgData name="Guest User" userId="S::urn:spo:anon#0008b2e70b6136cc24f5d542deed095035cb1bedd1ab823528eaccdc91e8a6af::" providerId="AD" clId="Web-{F9A93503-7B0C-73C8-2CBF-D2614313E114}" dt="2023-03-16T12:54:22.875" v="11" actId="20577"/>
        <pc:sldMkLst>
          <pc:docMk/>
          <pc:sldMk cId="3639945424" sldId="262"/>
        </pc:sldMkLst>
        <pc:spChg chg="mod">
          <ac:chgData name="Guest User" userId="S::urn:spo:anon#0008b2e70b6136cc24f5d542deed095035cb1bedd1ab823528eaccdc91e8a6af::" providerId="AD" clId="Web-{F9A93503-7B0C-73C8-2CBF-D2614313E114}" dt="2023-03-16T12:54:22.875" v="11" actId="20577"/>
          <ac:spMkLst>
            <pc:docMk/>
            <pc:sldMk cId="3639945424" sldId="262"/>
            <ac:spMk id="2" creationId="{C7B90839-7B9F-0CF8-E016-4A3E10E70099}"/>
          </ac:spMkLst>
        </pc:spChg>
      </pc:sldChg>
    </pc:docChg>
  </pc:docChgLst>
  <pc:docChgLst>
    <pc:chgData name="Ryan Goosen" userId="S::ryan.goosen@capaciti.org.za::558388a5-d7c2-4d95-8b5c-b1b5c61bb0f9" providerId="AD" clId="Web-{BF497354-5DE1-49F1-A449-61BE88CA6B5B}"/>
    <pc:docChg chg="modSld">
      <pc:chgData name="Ryan Goosen" userId="S::ryan.goosen@capaciti.org.za::558388a5-d7c2-4d95-8b5c-b1b5c61bb0f9" providerId="AD" clId="Web-{BF497354-5DE1-49F1-A449-61BE88CA6B5B}" dt="2023-03-17T07:18:50.640" v="5" actId="14100"/>
      <pc:docMkLst>
        <pc:docMk/>
      </pc:docMkLst>
      <pc:sldChg chg="delSp modSp">
        <pc:chgData name="Ryan Goosen" userId="S::ryan.goosen@capaciti.org.za::558388a5-d7c2-4d95-8b5c-b1b5c61bb0f9" providerId="AD" clId="Web-{BF497354-5DE1-49F1-A449-61BE88CA6B5B}" dt="2023-03-17T07:18:50.640" v="5" actId="14100"/>
        <pc:sldMkLst>
          <pc:docMk/>
          <pc:sldMk cId="1152922251" sldId="273"/>
        </pc:sldMkLst>
        <pc:spChg chg="mod">
          <ac:chgData name="Ryan Goosen" userId="S::ryan.goosen@capaciti.org.za::558388a5-d7c2-4d95-8b5c-b1b5c61bb0f9" providerId="AD" clId="Web-{BF497354-5DE1-49F1-A449-61BE88CA6B5B}" dt="2023-03-17T07:18:26.577" v="2" actId="20577"/>
          <ac:spMkLst>
            <pc:docMk/>
            <pc:sldMk cId="1152922251" sldId="273"/>
            <ac:spMk id="2" creationId="{C7B90839-7B9F-0CF8-E016-4A3E10E70099}"/>
          </ac:spMkLst>
        </pc:spChg>
        <pc:spChg chg="mod">
          <ac:chgData name="Ryan Goosen" userId="S::ryan.goosen@capaciti.org.za::558388a5-d7c2-4d95-8b5c-b1b5c61bb0f9" providerId="AD" clId="Web-{BF497354-5DE1-49F1-A449-61BE88CA6B5B}" dt="2023-03-17T07:18:50.640" v="5" actId="14100"/>
          <ac:spMkLst>
            <pc:docMk/>
            <pc:sldMk cId="1152922251" sldId="273"/>
            <ac:spMk id="11" creationId="{5F8DAB2A-C075-F0FE-F99D-1A1CE2C6F70A}"/>
          </ac:spMkLst>
        </pc:spChg>
        <pc:spChg chg="mod">
          <ac:chgData name="Ryan Goosen" userId="S::ryan.goosen@capaciti.org.za::558388a5-d7c2-4d95-8b5c-b1b5c61bb0f9" providerId="AD" clId="Web-{BF497354-5DE1-49F1-A449-61BE88CA6B5B}" dt="2023-03-17T07:18:39.656" v="4"/>
          <ac:spMkLst>
            <pc:docMk/>
            <pc:sldMk cId="1152922251" sldId="273"/>
            <ac:spMk id="48" creationId="{5A4EE1F1-9581-13E2-0E53-2784BB9D911E}"/>
          </ac:spMkLst>
        </pc:spChg>
        <pc:picChg chg="del">
          <ac:chgData name="Ryan Goosen" userId="S::ryan.goosen@capaciti.org.za::558388a5-d7c2-4d95-8b5c-b1b5c61bb0f9" providerId="AD" clId="Web-{BF497354-5DE1-49F1-A449-61BE88CA6B5B}" dt="2023-03-17T07:18:12.280" v="0"/>
          <ac:picMkLst>
            <pc:docMk/>
            <pc:sldMk cId="1152922251" sldId="273"/>
            <ac:picMk id="10" creationId="{245C46B3-CA44-F7FA-F4F4-77CE151BA70C}"/>
          </ac:picMkLst>
        </pc:picChg>
      </pc:sldChg>
    </pc:docChg>
  </pc:docChgLst>
  <pc:docChgLst>
    <pc:chgData name="Hlombe Malandela" userId="S::hlombe.malandela@capaciti.org.za::68b669de-c59f-4345-8cdd-18eb3f5658b4" providerId="AD" clId="Web-{D63C0719-D469-461F-B1D4-4C8D183D84E1}"/>
    <pc:docChg chg="modSld">
      <pc:chgData name="Hlombe Malandela" userId="S::hlombe.malandela@capaciti.org.za::68b669de-c59f-4345-8cdd-18eb3f5658b4" providerId="AD" clId="Web-{D63C0719-D469-461F-B1D4-4C8D183D84E1}" dt="2023-03-17T06:57:48.387" v="4" actId="1076"/>
      <pc:docMkLst>
        <pc:docMk/>
      </pc:docMkLst>
      <pc:sldChg chg="modSp">
        <pc:chgData name="Hlombe Malandela" userId="S::hlombe.malandela@capaciti.org.za::68b669de-c59f-4345-8cdd-18eb3f5658b4" providerId="AD" clId="Web-{D63C0719-D469-461F-B1D4-4C8D183D84E1}" dt="2023-03-17T06:57:48.387" v="4" actId="1076"/>
        <pc:sldMkLst>
          <pc:docMk/>
          <pc:sldMk cId="3740939390" sldId="269"/>
        </pc:sldMkLst>
        <pc:picChg chg="mod">
          <ac:chgData name="Hlombe Malandela" userId="S::hlombe.malandela@capaciti.org.za::68b669de-c59f-4345-8cdd-18eb3f5658b4" providerId="AD" clId="Web-{D63C0719-D469-461F-B1D4-4C8D183D84E1}" dt="2023-03-17T06:57:48.387" v="4" actId="1076"/>
          <ac:picMkLst>
            <pc:docMk/>
            <pc:sldMk cId="3740939390" sldId="269"/>
            <ac:picMk id="19" creationId="{1D0A4008-A0BA-7802-CF50-FF54D77866F4}"/>
          </ac:picMkLst>
        </pc:picChg>
      </pc:sldChg>
    </pc:docChg>
  </pc:docChgLst>
  <pc:docChgLst>
    <pc:chgData name="Lwazi  Mdukulwana" userId="S::lwazi.mdukulwana@capaciti.org.za::a231480f-3ecf-420e-a20a-ef585255f6ec" providerId="AD" clId="Web-{813618F6-C8FB-44DB-BA28-CF563EAA696F}"/>
    <pc:docChg chg="addSld modSld">
      <pc:chgData name="Lwazi  Mdukulwana" userId="S::lwazi.mdukulwana@capaciti.org.za::a231480f-3ecf-420e-a20a-ef585255f6ec" providerId="AD" clId="Web-{813618F6-C8FB-44DB-BA28-CF563EAA696F}" dt="2023-03-17T07:13:49.421" v="1"/>
      <pc:docMkLst>
        <pc:docMk/>
      </pc:docMkLst>
      <pc:sldChg chg="addSp new">
        <pc:chgData name="Lwazi  Mdukulwana" userId="S::lwazi.mdukulwana@capaciti.org.za::a231480f-3ecf-420e-a20a-ef585255f6ec" providerId="AD" clId="Web-{813618F6-C8FB-44DB-BA28-CF563EAA696F}" dt="2023-03-17T07:13:49.421" v="1"/>
        <pc:sldMkLst>
          <pc:docMk/>
          <pc:sldMk cId="3914697011" sldId="276"/>
        </pc:sldMkLst>
        <pc:spChg chg="add">
          <ac:chgData name="Lwazi  Mdukulwana" userId="S::lwazi.mdukulwana@capaciti.org.za::a231480f-3ecf-420e-a20a-ef585255f6ec" providerId="AD" clId="Web-{813618F6-C8FB-44DB-BA28-CF563EAA696F}" dt="2023-03-17T07:13:49.421" v="1"/>
          <ac:spMkLst>
            <pc:docMk/>
            <pc:sldMk cId="3914697011" sldId="276"/>
            <ac:spMk id="6" creationId="{408CC18E-0737-15BF-C8B8-94211A3E44AA}"/>
          </ac:spMkLst>
        </pc:spChg>
        <pc:spChg chg="add">
          <ac:chgData name="Lwazi  Mdukulwana" userId="S::lwazi.mdukulwana@capaciti.org.za::a231480f-3ecf-420e-a20a-ef585255f6ec" providerId="AD" clId="Web-{813618F6-C8FB-44DB-BA28-CF563EAA696F}" dt="2023-03-17T07:13:49.421" v="1"/>
          <ac:spMkLst>
            <pc:docMk/>
            <pc:sldMk cId="3914697011" sldId="276"/>
            <ac:spMk id="7" creationId="{5F897B80-CA0D-B005-B50C-F7DBDDFE0571}"/>
          </ac:spMkLst>
        </pc:spChg>
        <pc:spChg chg="add">
          <ac:chgData name="Lwazi  Mdukulwana" userId="S::lwazi.mdukulwana@capaciti.org.za::a231480f-3ecf-420e-a20a-ef585255f6ec" providerId="AD" clId="Web-{813618F6-C8FB-44DB-BA28-CF563EAA696F}" dt="2023-03-17T07:13:49.421" v="1"/>
          <ac:spMkLst>
            <pc:docMk/>
            <pc:sldMk cId="3914697011" sldId="276"/>
            <ac:spMk id="8" creationId="{C3952FBD-6DE0-2733-6C5D-51898297721A}"/>
          </ac:spMkLst>
        </pc:spChg>
        <pc:spChg chg="add">
          <ac:chgData name="Lwazi  Mdukulwana" userId="S::lwazi.mdukulwana@capaciti.org.za::a231480f-3ecf-420e-a20a-ef585255f6ec" providerId="AD" clId="Web-{813618F6-C8FB-44DB-BA28-CF563EAA696F}" dt="2023-03-17T07:13:49.421" v="1"/>
          <ac:spMkLst>
            <pc:docMk/>
            <pc:sldMk cId="3914697011" sldId="276"/>
            <ac:spMk id="9" creationId="{533F1A20-61E7-0A6C-F58F-51F65F1B157B}"/>
          </ac:spMkLst>
        </pc:spChg>
        <pc:spChg chg="add">
          <ac:chgData name="Lwazi  Mdukulwana" userId="S::lwazi.mdukulwana@capaciti.org.za::a231480f-3ecf-420e-a20a-ef585255f6ec" providerId="AD" clId="Web-{813618F6-C8FB-44DB-BA28-CF563EAA696F}" dt="2023-03-17T07:13:49.421" v="1"/>
          <ac:spMkLst>
            <pc:docMk/>
            <pc:sldMk cId="3914697011" sldId="276"/>
            <ac:spMk id="10" creationId="{7651C44F-A176-4D32-789C-1FBD7A7F7FD8}"/>
          </ac:spMkLst>
        </pc:spChg>
        <pc:spChg chg="add">
          <ac:chgData name="Lwazi  Mdukulwana" userId="S::lwazi.mdukulwana@capaciti.org.za::a231480f-3ecf-420e-a20a-ef585255f6ec" providerId="AD" clId="Web-{813618F6-C8FB-44DB-BA28-CF563EAA696F}" dt="2023-03-17T07:13:49.421" v="1"/>
          <ac:spMkLst>
            <pc:docMk/>
            <pc:sldMk cId="3914697011" sldId="276"/>
            <ac:spMk id="11" creationId="{858AE0FC-C787-0D78-E343-06BE60F88C1D}"/>
          </ac:spMkLst>
        </pc:spChg>
        <pc:spChg chg="add">
          <ac:chgData name="Lwazi  Mdukulwana" userId="S::lwazi.mdukulwana@capaciti.org.za::a231480f-3ecf-420e-a20a-ef585255f6ec" providerId="AD" clId="Web-{813618F6-C8FB-44DB-BA28-CF563EAA696F}" dt="2023-03-17T07:13:49.421" v="1"/>
          <ac:spMkLst>
            <pc:docMk/>
            <pc:sldMk cId="3914697011" sldId="276"/>
            <ac:spMk id="12" creationId="{B3605194-89FF-28AE-3766-33BB100D5F8D}"/>
          </ac:spMkLst>
        </pc:spChg>
        <pc:spChg chg="add">
          <ac:chgData name="Lwazi  Mdukulwana" userId="S::lwazi.mdukulwana@capaciti.org.za::a231480f-3ecf-420e-a20a-ef585255f6ec" providerId="AD" clId="Web-{813618F6-C8FB-44DB-BA28-CF563EAA696F}" dt="2023-03-17T07:13:49.421" v="1"/>
          <ac:spMkLst>
            <pc:docMk/>
            <pc:sldMk cId="3914697011" sldId="276"/>
            <ac:spMk id="13" creationId="{B1CD49F9-3CFD-5D29-EE41-2906FA2EFD96}"/>
          </ac:spMkLst>
        </pc:spChg>
        <pc:spChg chg="add">
          <ac:chgData name="Lwazi  Mdukulwana" userId="S::lwazi.mdukulwana@capaciti.org.za::a231480f-3ecf-420e-a20a-ef585255f6ec" providerId="AD" clId="Web-{813618F6-C8FB-44DB-BA28-CF563EAA696F}" dt="2023-03-17T07:13:49.421" v="1"/>
          <ac:spMkLst>
            <pc:docMk/>
            <pc:sldMk cId="3914697011" sldId="276"/>
            <ac:spMk id="14" creationId="{4217B56F-1CC3-D24C-9DA0-EAFE89E63437}"/>
          </ac:spMkLst>
        </pc:spChg>
        <pc:spChg chg="add">
          <ac:chgData name="Lwazi  Mdukulwana" userId="S::lwazi.mdukulwana@capaciti.org.za::a231480f-3ecf-420e-a20a-ef585255f6ec" providerId="AD" clId="Web-{813618F6-C8FB-44DB-BA28-CF563EAA696F}" dt="2023-03-17T07:13:49.421" v="1"/>
          <ac:spMkLst>
            <pc:docMk/>
            <pc:sldMk cId="3914697011" sldId="276"/>
            <ac:spMk id="15" creationId="{B7652CA9-C4DE-97BA-2CCE-BE0D032E51B9}"/>
          </ac:spMkLst>
        </pc:spChg>
        <pc:spChg chg="add">
          <ac:chgData name="Lwazi  Mdukulwana" userId="S::lwazi.mdukulwana@capaciti.org.za::a231480f-3ecf-420e-a20a-ef585255f6ec" providerId="AD" clId="Web-{813618F6-C8FB-44DB-BA28-CF563EAA696F}" dt="2023-03-17T07:13:49.421" v="1"/>
          <ac:spMkLst>
            <pc:docMk/>
            <pc:sldMk cId="3914697011" sldId="276"/>
            <ac:spMk id="16" creationId="{6C57F724-26F0-A0CE-B389-450E7782C4D3}"/>
          </ac:spMkLst>
        </pc:spChg>
        <pc:cxnChg chg="add">
          <ac:chgData name="Lwazi  Mdukulwana" userId="S::lwazi.mdukulwana@capaciti.org.za::a231480f-3ecf-420e-a20a-ef585255f6ec" providerId="AD" clId="Web-{813618F6-C8FB-44DB-BA28-CF563EAA696F}" dt="2023-03-17T07:13:49.421" v="1"/>
          <ac:cxnSpMkLst>
            <pc:docMk/>
            <pc:sldMk cId="3914697011" sldId="276"/>
            <ac:cxnSpMk id="17" creationId="{99BC9330-D8F7-16FD-3057-5A4AE215B9B6}"/>
          </ac:cxnSpMkLst>
        </pc:cxnChg>
      </pc:sldChg>
    </pc:docChg>
  </pc:docChgLst>
  <pc:docChgLst>
    <pc:chgData name="Zainap Van Blerck" userId="S::zainap.vanblerck@capaciti.org.za::48eae4db-c3c4-4189-8678-d59f56d2e565" providerId="AD" clId="Web-{9AEC936C-3137-A249-A5DB-165532EA533D}"/>
    <pc:docChg chg="modSld">
      <pc:chgData name="Zainap Van Blerck" userId="S::zainap.vanblerck@capaciti.org.za::48eae4db-c3c4-4189-8678-d59f56d2e565" providerId="AD" clId="Web-{9AEC936C-3137-A249-A5DB-165532EA533D}" dt="2023-03-17T06:23:27.074" v="14" actId="1076"/>
      <pc:docMkLst>
        <pc:docMk/>
      </pc:docMkLst>
      <pc:sldChg chg="modTransition">
        <pc:chgData name="Zainap Van Blerck" userId="S::zainap.vanblerck@capaciti.org.za::48eae4db-c3c4-4189-8678-d59f56d2e565" providerId="AD" clId="Web-{9AEC936C-3137-A249-A5DB-165532EA533D}" dt="2023-03-17T06:19:47.987" v="0"/>
        <pc:sldMkLst>
          <pc:docMk/>
          <pc:sldMk cId="3026528428" sldId="259"/>
        </pc:sldMkLst>
      </pc:sldChg>
      <pc:sldChg chg="modSp">
        <pc:chgData name="Zainap Van Blerck" userId="S::zainap.vanblerck@capaciti.org.za::48eae4db-c3c4-4189-8678-d59f56d2e565" providerId="AD" clId="Web-{9AEC936C-3137-A249-A5DB-165532EA533D}" dt="2023-03-17T06:23:27.074" v="14" actId="1076"/>
        <pc:sldMkLst>
          <pc:docMk/>
          <pc:sldMk cId="248707694" sldId="271"/>
        </pc:sldMkLst>
        <pc:spChg chg="mod">
          <ac:chgData name="Zainap Van Blerck" userId="S::zainap.vanblerck@capaciti.org.za::48eae4db-c3c4-4189-8678-d59f56d2e565" providerId="AD" clId="Web-{9AEC936C-3137-A249-A5DB-165532EA533D}" dt="2023-03-17T06:22:32.197" v="4" actId="1076"/>
          <ac:spMkLst>
            <pc:docMk/>
            <pc:sldMk cId="248707694" sldId="271"/>
            <ac:spMk id="2" creationId="{5DD643C5-2F23-D9CB-E93D-51454059EC03}"/>
          </ac:spMkLst>
        </pc:spChg>
        <pc:spChg chg="mod">
          <ac:chgData name="Zainap Van Blerck" userId="S::zainap.vanblerck@capaciti.org.za::48eae4db-c3c4-4189-8678-d59f56d2e565" providerId="AD" clId="Web-{9AEC936C-3137-A249-A5DB-165532EA533D}" dt="2023-03-17T06:23:27.074" v="14" actId="1076"/>
          <ac:spMkLst>
            <pc:docMk/>
            <pc:sldMk cId="248707694" sldId="271"/>
            <ac:spMk id="5" creationId="{C2E4CFD5-460F-9775-906B-D7C045C8BA1B}"/>
          </ac:spMkLst>
        </pc:spChg>
        <pc:spChg chg="mod">
          <ac:chgData name="Zainap Van Blerck" userId="S::zainap.vanblerck@capaciti.org.za::48eae4db-c3c4-4189-8678-d59f56d2e565" providerId="AD" clId="Web-{9AEC936C-3137-A249-A5DB-165532EA533D}" dt="2023-03-17T06:23:06.917" v="10" actId="1076"/>
          <ac:spMkLst>
            <pc:docMk/>
            <pc:sldMk cId="248707694" sldId="271"/>
            <ac:spMk id="10" creationId="{8D00960D-7663-B5DC-FA12-AEBBF6487452}"/>
          </ac:spMkLst>
        </pc:spChg>
        <pc:spChg chg="mod">
          <ac:chgData name="Zainap Van Blerck" userId="S::zainap.vanblerck@capaciti.org.za::48eae4db-c3c4-4189-8678-d59f56d2e565" providerId="AD" clId="Web-{9AEC936C-3137-A249-A5DB-165532EA533D}" dt="2023-03-17T06:22:50.557" v="6" actId="1076"/>
          <ac:spMkLst>
            <pc:docMk/>
            <pc:sldMk cId="248707694" sldId="271"/>
            <ac:spMk id="12" creationId="{200FB337-5412-1D02-304B-E54A2017AD16}"/>
          </ac:spMkLst>
        </pc:spChg>
        <pc:spChg chg="mod">
          <ac:chgData name="Zainap Van Blerck" userId="S::zainap.vanblerck@capaciti.org.za::48eae4db-c3c4-4189-8678-d59f56d2e565" providerId="AD" clId="Web-{9AEC936C-3137-A249-A5DB-165532EA533D}" dt="2023-03-17T06:23:08.808" v="11" actId="1076"/>
          <ac:spMkLst>
            <pc:docMk/>
            <pc:sldMk cId="248707694" sldId="271"/>
            <ac:spMk id="28" creationId="{5C71F1AA-A71F-1C1E-EEED-C19A04F51005}"/>
          </ac:spMkLst>
        </pc:spChg>
        <pc:spChg chg="mod">
          <ac:chgData name="Zainap Van Blerck" userId="S::zainap.vanblerck@capaciti.org.za::48eae4db-c3c4-4189-8678-d59f56d2e565" providerId="AD" clId="Web-{9AEC936C-3137-A249-A5DB-165532EA533D}" dt="2023-03-17T06:23:10.464" v="12" actId="1076"/>
          <ac:spMkLst>
            <pc:docMk/>
            <pc:sldMk cId="248707694" sldId="271"/>
            <ac:spMk id="30" creationId="{6FA60774-2517-E516-EB78-513E85557200}"/>
          </ac:spMkLst>
        </pc:spChg>
      </pc:sldChg>
    </pc:docChg>
  </pc:docChgLst>
  <pc:docChgLst>
    <pc:chgData name="Hlombe Malandela" userId="S::hlombe.malandela@capaciti.org.za::68b669de-c59f-4345-8cdd-18eb3f5658b4" providerId="AD" clId="Web-{70F9BCF0-79AC-E11A-4333-83FD80E9857C}"/>
    <pc:docChg chg="modSld">
      <pc:chgData name="Hlombe Malandela" userId="S::hlombe.malandela@capaciti.org.za::68b669de-c59f-4345-8cdd-18eb3f5658b4" providerId="AD" clId="Web-{70F9BCF0-79AC-E11A-4333-83FD80E9857C}" dt="2023-03-16T22:27:15.391" v="6" actId="20577"/>
      <pc:docMkLst>
        <pc:docMk/>
      </pc:docMkLst>
      <pc:sldChg chg="addSp modSp">
        <pc:chgData name="Hlombe Malandela" userId="S::hlombe.malandela@capaciti.org.za::68b669de-c59f-4345-8cdd-18eb3f5658b4" providerId="AD" clId="Web-{70F9BCF0-79AC-E11A-4333-83FD80E9857C}" dt="2023-03-16T21:56:40.158" v="3" actId="1076"/>
        <pc:sldMkLst>
          <pc:docMk/>
          <pc:sldMk cId="1200287386" sldId="266"/>
        </pc:sldMkLst>
        <pc:picChg chg="add mod">
          <ac:chgData name="Hlombe Malandela" userId="S::hlombe.malandela@capaciti.org.za::68b669de-c59f-4345-8cdd-18eb3f5658b4" providerId="AD" clId="Web-{70F9BCF0-79AC-E11A-4333-83FD80E9857C}" dt="2023-03-16T21:56:40.158" v="3" actId="1076"/>
          <ac:picMkLst>
            <pc:docMk/>
            <pc:sldMk cId="1200287386" sldId="266"/>
            <ac:picMk id="6" creationId="{CB49CAF3-6F47-1C31-8762-1312CAE3DC86}"/>
          </ac:picMkLst>
        </pc:picChg>
      </pc:sldChg>
      <pc:sldChg chg="modSp">
        <pc:chgData name="Hlombe Malandela" userId="S::hlombe.malandela@capaciti.org.za::68b669de-c59f-4345-8cdd-18eb3f5658b4" providerId="AD" clId="Web-{70F9BCF0-79AC-E11A-4333-83FD80E9857C}" dt="2023-03-16T22:27:15.391" v="6" actId="20577"/>
        <pc:sldMkLst>
          <pc:docMk/>
          <pc:sldMk cId="3700956211" sldId="268"/>
        </pc:sldMkLst>
        <pc:spChg chg="mod">
          <ac:chgData name="Hlombe Malandela" userId="S::hlombe.malandela@capaciti.org.za::68b669de-c59f-4345-8cdd-18eb3f5658b4" providerId="AD" clId="Web-{70F9BCF0-79AC-E11A-4333-83FD80E9857C}" dt="2023-03-16T22:27:15.391" v="6" actId="20577"/>
          <ac:spMkLst>
            <pc:docMk/>
            <pc:sldMk cId="3700956211" sldId="268"/>
            <ac:spMk id="4" creationId="{4B8FCAD2-B3EB-3A41-70C3-67616292D9B6}"/>
          </ac:spMkLst>
        </pc:spChg>
      </pc:sldChg>
    </pc:docChg>
  </pc:docChgLst>
  <pc:docChgLst>
    <pc:chgData name="Hlombe Malandela" userId="S::hlombe.malandela@capaciti.org.za::68b669de-c59f-4345-8cdd-18eb3f5658b4" providerId="AD" clId="Web-{9FB78FEE-330C-CD52-5F57-EF91D8B814D7}"/>
    <pc:docChg chg="modSld">
      <pc:chgData name="Hlombe Malandela" userId="S::hlombe.malandela@capaciti.org.za::68b669de-c59f-4345-8cdd-18eb3f5658b4" providerId="AD" clId="Web-{9FB78FEE-330C-CD52-5F57-EF91D8B814D7}" dt="2023-03-16T13:40:04.372" v="22" actId="20577"/>
      <pc:docMkLst>
        <pc:docMk/>
      </pc:docMkLst>
      <pc:sldChg chg="modSp">
        <pc:chgData name="Hlombe Malandela" userId="S::hlombe.malandela@capaciti.org.za::68b669de-c59f-4345-8cdd-18eb3f5658b4" providerId="AD" clId="Web-{9FB78FEE-330C-CD52-5F57-EF91D8B814D7}" dt="2023-03-16T13:40:04.372" v="22" actId="20577"/>
        <pc:sldMkLst>
          <pc:docMk/>
          <pc:sldMk cId="1200287386" sldId="266"/>
        </pc:sldMkLst>
        <pc:spChg chg="mod">
          <ac:chgData name="Hlombe Malandela" userId="S::hlombe.malandela@capaciti.org.za::68b669de-c59f-4345-8cdd-18eb3f5658b4" providerId="AD" clId="Web-{9FB78FEE-330C-CD52-5F57-EF91D8B814D7}" dt="2023-03-16T13:40:04.372" v="22" actId="20577"/>
          <ac:spMkLst>
            <pc:docMk/>
            <pc:sldMk cId="1200287386" sldId="266"/>
            <ac:spMk id="8" creationId="{5CF979A1-3993-5D0E-C2F8-3EFC54F9161F}"/>
          </ac:spMkLst>
        </pc:spChg>
      </pc:sldChg>
      <pc:sldChg chg="modSp">
        <pc:chgData name="Hlombe Malandela" userId="S::hlombe.malandela@capaciti.org.za::68b669de-c59f-4345-8cdd-18eb3f5658b4" providerId="AD" clId="Web-{9FB78FEE-330C-CD52-5F57-EF91D8B814D7}" dt="2023-03-16T13:36:57.521" v="16"/>
        <pc:sldMkLst>
          <pc:docMk/>
          <pc:sldMk cId="3700956211" sldId="268"/>
        </pc:sldMkLst>
        <pc:spChg chg="mod">
          <ac:chgData name="Hlombe Malandela" userId="S::hlombe.malandela@capaciti.org.za::68b669de-c59f-4345-8cdd-18eb3f5658b4" providerId="AD" clId="Web-{9FB78FEE-330C-CD52-5F57-EF91D8B814D7}" dt="2023-03-16T13:36:57.521" v="16"/>
          <ac:spMkLst>
            <pc:docMk/>
            <pc:sldMk cId="3700956211" sldId="268"/>
            <ac:spMk id="4" creationId="{4B8FCAD2-B3EB-3A41-70C3-67616292D9B6}"/>
          </ac:spMkLst>
        </pc:spChg>
      </pc:sldChg>
      <pc:sldChg chg="modSp">
        <pc:chgData name="Hlombe Malandela" userId="S::hlombe.malandela@capaciti.org.za::68b669de-c59f-4345-8cdd-18eb3f5658b4" providerId="AD" clId="Web-{9FB78FEE-330C-CD52-5F57-EF91D8B814D7}" dt="2023-03-16T13:36:22.332" v="15" actId="20577"/>
        <pc:sldMkLst>
          <pc:docMk/>
          <pc:sldMk cId="3740939390" sldId="269"/>
        </pc:sldMkLst>
        <pc:spChg chg="mod">
          <ac:chgData name="Hlombe Malandela" userId="S::hlombe.malandela@capaciti.org.za::68b669de-c59f-4345-8cdd-18eb3f5658b4" providerId="AD" clId="Web-{9FB78FEE-330C-CD52-5F57-EF91D8B814D7}" dt="2023-03-16T13:36:22.332" v="15" actId="20577"/>
          <ac:spMkLst>
            <pc:docMk/>
            <pc:sldMk cId="3740939390" sldId="269"/>
            <ac:spMk id="11" creationId="{FD2DA172-5036-0E36-48F6-646F1507AED6}"/>
          </ac:spMkLst>
        </pc:spChg>
      </pc:sldChg>
    </pc:docChg>
  </pc:docChgLst>
  <pc:docChgLst>
    <pc:chgData name="Hlombe Malandela" userId="S::hlombe.malandela@capaciti.org.za::68b669de-c59f-4345-8cdd-18eb3f5658b4" providerId="AD" clId="Web-{FBF46377-F21F-F88E-60BE-6303C2AE268E}"/>
    <pc:docChg chg="modSld">
      <pc:chgData name="Hlombe Malandela" userId="S::hlombe.malandela@capaciti.org.za::68b669de-c59f-4345-8cdd-18eb3f5658b4" providerId="AD" clId="Web-{FBF46377-F21F-F88E-60BE-6303C2AE268E}" dt="2023-03-17T02:40:03.536" v="8" actId="20577"/>
      <pc:docMkLst>
        <pc:docMk/>
      </pc:docMkLst>
      <pc:sldChg chg="modSp">
        <pc:chgData name="Hlombe Malandela" userId="S::hlombe.malandela@capaciti.org.za::68b669de-c59f-4345-8cdd-18eb3f5658b4" providerId="AD" clId="Web-{FBF46377-F21F-F88E-60BE-6303C2AE268E}" dt="2023-03-17T02:40:03.536" v="8" actId="20577"/>
        <pc:sldMkLst>
          <pc:docMk/>
          <pc:sldMk cId="3740939390" sldId="269"/>
        </pc:sldMkLst>
        <pc:spChg chg="mod">
          <ac:chgData name="Hlombe Malandela" userId="S::hlombe.malandela@capaciti.org.za::68b669de-c59f-4345-8cdd-18eb3f5658b4" providerId="AD" clId="Web-{FBF46377-F21F-F88E-60BE-6303C2AE268E}" dt="2023-03-17T02:40:03.536" v="8" actId="20577"/>
          <ac:spMkLst>
            <pc:docMk/>
            <pc:sldMk cId="3740939390" sldId="269"/>
            <ac:spMk id="11" creationId="{FD2DA172-5036-0E36-48F6-646F1507AED6}"/>
          </ac:spMkLst>
        </pc:spChg>
        <pc:picChg chg="mod">
          <ac:chgData name="Hlombe Malandela" userId="S::hlombe.malandela@capaciti.org.za::68b669de-c59f-4345-8cdd-18eb3f5658b4" providerId="AD" clId="Web-{FBF46377-F21F-F88E-60BE-6303C2AE268E}" dt="2023-03-17T02:25:31.001" v="6" actId="1076"/>
          <ac:picMkLst>
            <pc:docMk/>
            <pc:sldMk cId="3740939390" sldId="269"/>
            <ac:picMk id="13" creationId="{8745EDEB-B480-D8D2-FCF9-E3420FEFAB40}"/>
          </ac:picMkLst>
        </pc:picChg>
      </pc:sldChg>
    </pc:docChg>
  </pc:docChgLst>
  <pc:docChgLst>
    <pc:chgData name="Lwazi  Mdukulwana" userId="S::lwazi.mdukulwana@capaciti.org.za::a231480f-3ecf-420e-a20a-ef585255f6ec" providerId="AD" clId="Web-{4977772B-B3A9-4B12-9236-25837CC3EA60}"/>
    <pc:docChg chg="modSld">
      <pc:chgData name="Lwazi  Mdukulwana" userId="S::lwazi.mdukulwana@capaciti.org.za::a231480f-3ecf-420e-a20a-ef585255f6ec" providerId="AD" clId="Web-{4977772B-B3A9-4B12-9236-25837CC3EA60}" dt="2023-03-17T07:47:37.649" v="133" actId="20577"/>
      <pc:docMkLst>
        <pc:docMk/>
      </pc:docMkLst>
      <pc:sldChg chg="addSp delSp modSp">
        <pc:chgData name="Lwazi  Mdukulwana" userId="S::lwazi.mdukulwana@capaciti.org.za::a231480f-3ecf-420e-a20a-ef585255f6ec" providerId="AD" clId="Web-{4977772B-B3A9-4B12-9236-25837CC3EA60}" dt="2023-03-17T07:47:37.649" v="133" actId="20577"/>
        <pc:sldMkLst>
          <pc:docMk/>
          <pc:sldMk cId="3914697011" sldId="276"/>
        </pc:sldMkLst>
        <pc:spChg chg="del">
          <ac:chgData name="Lwazi  Mdukulwana" userId="S::lwazi.mdukulwana@capaciti.org.za::a231480f-3ecf-420e-a20a-ef585255f6ec" providerId="AD" clId="Web-{4977772B-B3A9-4B12-9236-25837CC3EA60}" dt="2023-03-17T07:35:14.366" v="2"/>
          <ac:spMkLst>
            <pc:docMk/>
            <pc:sldMk cId="3914697011" sldId="276"/>
            <ac:spMk id="2" creationId="{93AB5526-27FF-98D4-403A-40B4342D1D8C}"/>
          </ac:spMkLst>
        </pc:spChg>
        <pc:spChg chg="del">
          <ac:chgData name="Lwazi  Mdukulwana" userId="S::lwazi.mdukulwana@capaciti.org.za::a231480f-3ecf-420e-a20a-ef585255f6ec" providerId="AD" clId="Web-{4977772B-B3A9-4B12-9236-25837CC3EA60}" dt="2023-03-17T07:35:12.022" v="1"/>
          <ac:spMkLst>
            <pc:docMk/>
            <pc:sldMk cId="3914697011" sldId="276"/>
            <ac:spMk id="3" creationId="{9903ABCE-511F-926B-365E-795EF3C8B1BD}"/>
          </ac:spMkLst>
        </pc:spChg>
        <pc:spChg chg="mod">
          <ac:chgData name="Lwazi  Mdukulwana" userId="S::lwazi.mdukulwana@capaciti.org.za::a231480f-3ecf-420e-a20a-ef585255f6ec" providerId="AD" clId="Web-{4977772B-B3A9-4B12-9236-25837CC3EA60}" dt="2023-03-17T07:36:08.258" v="10" actId="1076"/>
          <ac:spMkLst>
            <pc:docMk/>
            <pc:sldMk cId="3914697011" sldId="276"/>
            <ac:spMk id="6" creationId="{408CC18E-0737-15BF-C8B8-94211A3E44AA}"/>
          </ac:spMkLst>
        </pc:spChg>
        <pc:spChg chg="mod">
          <ac:chgData name="Lwazi  Mdukulwana" userId="S::lwazi.mdukulwana@capaciti.org.za::a231480f-3ecf-420e-a20a-ef585255f6ec" providerId="AD" clId="Web-{4977772B-B3A9-4B12-9236-25837CC3EA60}" dt="2023-03-17T07:44:17.644" v="123"/>
          <ac:spMkLst>
            <pc:docMk/>
            <pc:sldMk cId="3914697011" sldId="276"/>
            <ac:spMk id="8" creationId="{C3952FBD-6DE0-2733-6C5D-51898297721A}"/>
          </ac:spMkLst>
        </pc:spChg>
        <pc:spChg chg="mod">
          <ac:chgData name="Lwazi  Mdukulwana" userId="S::lwazi.mdukulwana@capaciti.org.za::a231480f-3ecf-420e-a20a-ef585255f6ec" providerId="AD" clId="Web-{4977772B-B3A9-4B12-9236-25837CC3EA60}" dt="2023-03-17T07:36:13.180" v="12" actId="1076"/>
          <ac:spMkLst>
            <pc:docMk/>
            <pc:sldMk cId="3914697011" sldId="276"/>
            <ac:spMk id="9" creationId="{533F1A20-61E7-0A6C-F58F-51F65F1B157B}"/>
          </ac:spMkLst>
        </pc:spChg>
        <pc:spChg chg="del">
          <ac:chgData name="Lwazi  Mdukulwana" userId="S::lwazi.mdukulwana@capaciti.org.za::a231480f-3ecf-420e-a20a-ef585255f6ec" providerId="AD" clId="Web-{4977772B-B3A9-4B12-9236-25837CC3EA60}" dt="2023-03-17T07:38:23.058" v="80"/>
          <ac:spMkLst>
            <pc:docMk/>
            <pc:sldMk cId="3914697011" sldId="276"/>
            <ac:spMk id="10" creationId="{7651C44F-A176-4D32-789C-1FBD7A7F7FD8}"/>
          </ac:spMkLst>
        </pc:spChg>
        <pc:spChg chg="del mod">
          <ac:chgData name="Lwazi  Mdukulwana" userId="S::lwazi.mdukulwana@capaciti.org.za::a231480f-3ecf-420e-a20a-ef585255f6ec" providerId="AD" clId="Web-{4977772B-B3A9-4B12-9236-25837CC3EA60}" dt="2023-03-17T07:39:43.607" v="94"/>
          <ac:spMkLst>
            <pc:docMk/>
            <pc:sldMk cId="3914697011" sldId="276"/>
            <ac:spMk id="11" creationId="{858AE0FC-C787-0D78-E343-06BE60F88C1D}"/>
          </ac:spMkLst>
        </pc:spChg>
        <pc:spChg chg="add del mod">
          <ac:chgData name="Lwazi  Mdukulwana" userId="S::lwazi.mdukulwana@capaciti.org.za::a231480f-3ecf-420e-a20a-ef585255f6ec" providerId="AD" clId="Web-{4977772B-B3A9-4B12-9236-25837CC3EA60}" dt="2023-03-17T07:39:48.122" v="95"/>
          <ac:spMkLst>
            <pc:docMk/>
            <pc:sldMk cId="3914697011" sldId="276"/>
            <ac:spMk id="12" creationId="{B3605194-89FF-28AE-3766-33BB100D5F8D}"/>
          </ac:spMkLst>
        </pc:spChg>
        <pc:spChg chg="del">
          <ac:chgData name="Lwazi  Mdukulwana" userId="S::lwazi.mdukulwana@capaciti.org.za::a231480f-3ecf-420e-a20a-ef585255f6ec" providerId="AD" clId="Web-{4977772B-B3A9-4B12-9236-25837CC3EA60}" dt="2023-03-17T07:38:32.402" v="82"/>
          <ac:spMkLst>
            <pc:docMk/>
            <pc:sldMk cId="3914697011" sldId="276"/>
            <ac:spMk id="13" creationId="{B1CD49F9-3CFD-5D29-EE41-2906FA2EFD96}"/>
          </ac:spMkLst>
        </pc:spChg>
        <pc:spChg chg="mod">
          <ac:chgData name="Lwazi  Mdukulwana" userId="S::lwazi.mdukulwana@capaciti.org.za::a231480f-3ecf-420e-a20a-ef585255f6ec" providerId="AD" clId="Web-{4977772B-B3A9-4B12-9236-25837CC3EA60}" dt="2023-03-17T07:45:40.037" v="127" actId="1076"/>
          <ac:spMkLst>
            <pc:docMk/>
            <pc:sldMk cId="3914697011" sldId="276"/>
            <ac:spMk id="14" creationId="{4217B56F-1CC3-D24C-9DA0-EAFE89E63437}"/>
          </ac:spMkLst>
        </pc:spChg>
        <pc:spChg chg="mod">
          <ac:chgData name="Lwazi  Mdukulwana" userId="S::lwazi.mdukulwana@capaciti.org.za::a231480f-3ecf-420e-a20a-ef585255f6ec" providerId="AD" clId="Web-{4977772B-B3A9-4B12-9236-25837CC3EA60}" dt="2023-03-17T07:47:37.649" v="133" actId="20577"/>
          <ac:spMkLst>
            <pc:docMk/>
            <pc:sldMk cId="3914697011" sldId="276"/>
            <ac:spMk id="15" creationId="{B7652CA9-C4DE-97BA-2CCE-BE0D032E51B9}"/>
          </ac:spMkLst>
        </pc:spChg>
        <pc:spChg chg="del">
          <ac:chgData name="Lwazi  Mdukulwana" userId="S::lwazi.mdukulwana@capaciti.org.za::a231480f-3ecf-420e-a20a-ef585255f6ec" providerId="AD" clId="Web-{4977772B-B3A9-4B12-9236-25837CC3EA60}" dt="2023-03-17T07:38:18.558" v="79"/>
          <ac:spMkLst>
            <pc:docMk/>
            <pc:sldMk cId="3914697011" sldId="276"/>
            <ac:spMk id="16" creationId="{6C57F724-26F0-A0CE-B389-450E7782C4D3}"/>
          </ac:spMkLst>
        </pc:spChg>
        <pc:spChg chg="add mod">
          <ac:chgData name="Lwazi  Mdukulwana" userId="S::lwazi.mdukulwana@capaciti.org.za::a231480f-3ecf-420e-a20a-ef585255f6ec" providerId="AD" clId="Web-{4977772B-B3A9-4B12-9236-25837CC3EA60}" dt="2023-03-17T07:42:58.736" v="118" actId="1076"/>
          <ac:spMkLst>
            <pc:docMk/>
            <pc:sldMk cId="3914697011" sldId="276"/>
            <ac:spMk id="538" creationId="{04F27ECD-E4CF-C125-4066-24806BBD0D7D}"/>
          </ac:spMkLst>
        </pc:spChg>
        <pc:spChg chg="add mod">
          <ac:chgData name="Lwazi  Mdukulwana" userId="S::lwazi.mdukulwana@capaciti.org.za::a231480f-3ecf-420e-a20a-ef585255f6ec" providerId="AD" clId="Web-{4977772B-B3A9-4B12-9236-25837CC3EA60}" dt="2023-03-17T07:47:13.586" v="131" actId="20577"/>
          <ac:spMkLst>
            <pc:docMk/>
            <pc:sldMk cId="3914697011" sldId="276"/>
            <ac:spMk id="553" creationId="{52892290-1977-B64A-CD38-6E44E17D48D9}"/>
          </ac:spMkLst>
        </pc:spChg>
        <pc:graphicFrameChg chg="add mod modGraphic">
          <ac:chgData name="Lwazi  Mdukulwana" userId="S::lwazi.mdukulwana@capaciti.org.za::a231480f-3ecf-420e-a20a-ef585255f6ec" providerId="AD" clId="Web-{4977772B-B3A9-4B12-9236-25837CC3EA60}" dt="2023-03-17T07:45:25.459" v="126" actId="1076"/>
          <ac:graphicFrameMkLst>
            <pc:docMk/>
            <pc:sldMk cId="3914697011" sldId="276"/>
            <ac:graphicFrameMk id="19" creationId="{F827C759-6CD6-7B93-329C-83287396990B}"/>
          </ac:graphicFrameMkLst>
        </pc:graphicFrameChg>
      </pc:sldChg>
    </pc:docChg>
  </pc:docChgLst>
  <pc:docChgLst>
    <pc:chgData name="Lwazi  Mdukulwana" userId="S::lwazi.mdukulwana@capaciti.org.za::a231480f-3ecf-420e-a20a-ef585255f6ec" providerId="AD" clId="Web-{E407AD9F-301D-4C94-8A87-44B1C58F96D2}"/>
    <pc:docChg chg="modSld">
      <pc:chgData name="Lwazi  Mdukulwana" userId="S::lwazi.mdukulwana@capaciti.org.za::a231480f-3ecf-420e-a20a-ef585255f6ec" providerId="AD" clId="Web-{E407AD9F-301D-4C94-8A87-44B1C58F96D2}" dt="2023-03-17T07:21:22.223" v="0" actId="1076"/>
      <pc:docMkLst>
        <pc:docMk/>
      </pc:docMkLst>
      <pc:sldChg chg="modSp">
        <pc:chgData name="Lwazi  Mdukulwana" userId="S::lwazi.mdukulwana@capaciti.org.za::a231480f-3ecf-420e-a20a-ef585255f6ec" providerId="AD" clId="Web-{E407AD9F-301D-4C94-8A87-44B1C58F96D2}" dt="2023-03-17T07:21:22.223" v="0" actId="1076"/>
        <pc:sldMkLst>
          <pc:docMk/>
          <pc:sldMk cId="248707694" sldId="271"/>
        </pc:sldMkLst>
        <pc:spChg chg="mod">
          <ac:chgData name="Lwazi  Mdukulwana" userId="S::lwazi.mdukulwana@capaciti.org.za::a231480f-3ecf-420e-a20a-ef585255f6ec" providerId="AD" clId="Web-{E407AD9F-301D-4C94-8A87-44B1C58F96D2}" dt="2023-03-17T07:21:22.223" v="0" actId="1076"/>
          <ac:spMkLst>
            <pc:docMk/>
            <pc:sldMk cId="248707694" sldId="271"/>
            <ac:spMk id="30" creationId="{6FA60774-2517-E516-EB78-513E85557200}"/>
          </ac:spMkLst>
        </pc:spChg>
      </pc:sldChg>
    </pc:docChg>
  </pc:docChgLst>
  <pc:docChgLst>
    <pc:chgData name="Lwazi  Mdukulwana" userId="S::lwazi.mdukulwana@capaciti.org.za::a231480f-3ecf-420e-a20a-ef585255f6ec" providerId="AD" clId="Web-{20664B04-2170-D3A1-570D-321285D8F428}"/>
    <pc:docChg chg="modSld">
      <pc:chgData name="Lwazi  Mdukulwana" userId="S::lwazi.mdukulwana@capaciti.org.za::a231480f-3ecf-420e-a20a-ef585255f6ec" providerId="AD" clId="Web-{20664B04-2170-D3A1-570D-321285D8F428}" dt="2023-03-16T17:51:37.373" v="198" actId="20577"/>
      <pc:docMkLst>
        <pc:docMk/>
      </pc:docMkLst>
      <pc:sldChg chg="addSp modSp addAnim delAnim modAnim">
        <pc:chgData name="Lwazi  Mdukulwana" userId="S::lwazi.mdukulwana@capaciti.org.za::a231480f-3ecf-420e-a20a-ef585255f6ec" providerId="AD" clId="Web-{20664B04-2170-D3A1-570D-321285D8F428}" dt="2023-03-16T17:51:37.373" v="198" actId="20577"/>
        <pc:sldMkLst>
          <pc:docMk/>
          <pc:sldMk cId="248707694" sldId="271"/>
        </pc:sldMkLst>
        <pc:spChg chg="add mod">
          <ac:chgData name="Lwazi  Mdukulwana" userId="S::lwazi.mdukulwana@capaciti.org.za::a231480f-3ecf-420e-a20a-ef585255f6ec" providerId="AD" clId="Web-{20664B04-2170-D3A1-570D-321285D8F428}" dt="2023-03-16T17:51:37.373" v="198" actId="20577"/>
          <ac:spMkLst>
            <pc:docMk/>
            <pc:sldMk cId="248707694" sldId="271"/>
            <ac:spMk id="5" creationId="{C2E4CFD5-460F-9775-906B-D7C045C8BA1B}"/>
          </ac:spMkLst>
        </pc:spChg>
        <pc:spChg chg="mod">
          <ac:chgData name="Lwazi  Mdukulwana" userId="S::lwazi.mdukulwana@capaciti.org.za::a231480f-3ecf-420e-a20a-ef585255f6ec" providerId="AD" clId="Web-{20664B04-2170-D3A1-570D-321285D8F428}" dt="2023-03-16T17:51:30.997" v="197" actId="20577"/>
          <ac:spMkLst>
            <pc:docMk/>
            <pc:sldMk cId="248707694" sldId="271"/>
            <ac:spMk id="8" creationId="{799112E6-FC7D-8A5E-6994-488F5EBD7EEA}"/>
          </ac:spMkLst>
        </pc:spChg>
        <pc:spChg chg="mod">
          <ac:chgData name="Lwazi  Mdukulwana" userId="S::lwazi.mdukulwana@capaciti.org.za::a231480f-3ecf-420e-a20a-ef585255f6ec" providerId="AD" clId="Web-{20664B04-2170-D3A1-570D-321285D8F428}" dt="2023-03-16T17:44:27.701" v="173" actId="1076"/>
          <ac:spMkLst>
            <pc:docMk/>
            <pc:sldMk cId="248707694" sldId="271"/>
            <ac:spMk id="10" creationId="{8D00960D-7663-B5DC-FA12-AEBBF6487452}"/>
          </ac:spMkLst>
        </pc:spChg>
        <pc:spChg chg="mod">
          <ac:chgData name="Lwazi  Mdukulwana" userId="S::lwazi.mdukulwana@capaciti.org.za::a231480f-3ecf-420e-a20a-ef585255f6ec" providerId="AD" clId="Web-{20664B04-2170-D3A1-570D-321285D8F428}" dt="2023-03-16T17:51:25.763" v="196" actId="20577"/>
          <ac:spMkLst>
            <pc:docMk/>
            <pc:sldMk cId="248707694" sldId="271"/>
            <ac:spMk id="11" creationId="{DE71340A-6203-2C67-E8F3-45BB0EBD53D8}"/>
          </ac:spMkLst>
        </pc:spChg>
        <pc:spChg chg="mod">
          <ac:chgData name="Lwazi  Mdukulwana" userId="S::lwazi.mdukulwana@capaciti.org.za::a231480f-3ecf-420e-a20a-ef585255f6ec" providerId="AD" clId="Web-{20664B04-2170-D3A1-570D-321285D8F428}" dt="2023-03-16T17:51:15.934" v="195" actId="20577"/>
          <ac:spMkLst>
            <pc:docMk/>
            <pc:sldMk cId="248707694" sldId="271"/>
            <ac:spMk id="12" creationId="{200FB337-5412-1D02-304B-E54A2017AD16}"/>
          </ac:spMkLst>
        </pc:spChg>
        <pc:spChg chg="mod">
          <ac:chgData name="Lwazi  Mdukulwana" userId="S::lwazi.mdukulwana@capaciti.org.za::a231480f-3ecf-420e-a20a-ef585255f6ec" providerId="AD" clId="Web-{20664B04-2170-D3A1-570D-321285D8F428}" dt="2023-03-16T17:32:44.395" v="123" actId="1076"/>
          <ac:spMkLst>
            <pc:docMk/>
            <pc:sldMk cId="248707694" sldId="271"/>
            <ac:spMk id="28" creationId="{5C71F1AA-A71F-1C1E-EEED-C19A04F51005}"/>
          </ac:spMkLst>
        </pc:spChg>
        <pc:spChg chg="mod">
          <ac:chgData name="Lwazi  Mdukulwana" userId="S::lwazi.mdukulwana@capaciti.org.za::a231480f-3ecf-420e-a20a-ef585255f6ec" providerId="AD" clId="Web-{20664B04-2170-D3A1-570D-321285D8F428}" dt="2023-03-16T17:44:33.170" v="174" actId="1076"/>
          <ac:spMkLst>
            <pc:docMk/>
            <pc:sldMk cId="248707694" sldId="271"/>
            <ac:spMk id="30" creationId="{6FA60774-2517-E516-EB78-513E85557200}"/>
          </ac:spMkLst>
        </pc:spChg>
      </pc:sldChg>
    </pc:docChg>
  </pc:docChgLst>
</pc:chgInfo>
</file>

<file path=ppt/comments/modernComment_10C_DC981C3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FA03638-8A14-4D41-A273-A19D50037CCF}" authorId="{8C90F568-A80F-C335-1558-5AAC626C6E95}" status="resolved" created="2023-03-16T20:13:17.312" complete="100000">
    <pc:sldMkLst xmlns:pc="http://schemas.microsoft.com/office/powerpoint/2013/main/command">
      <pc:docMk/>
      <pc:sldMk cId="3700956211" sldId="268"/>
    </pc:sldMkLst>
    <p188:txBody>
      <a:bodyPr/>
      <a:lstStyle/>
      <a:p>
        <a:r>
          <a:rPr lang="en-US"/>
          <a:t>Too many words simplify</a:t>
        </a:r>
      </a:p>
    </p188:txBody>
  </p188:cm>
</p188:cmLst>
</file>

<file path=ppt/comments/modernComment_10D_DEFA347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5CB28AD-AC43-444B-966B-533A2398C4F8}" authorId="{8C90F568-A80F-C335-1558-5AAC626C6E95}" status="resolved" created="2023-03-16T20:13:39.360" complete="100000">
    <pc:sldMkLst xmlns:pc="http://schemas.microsoft.com/office/powerpoint/2013/main/command">
      <pc:docMk/>
      <pc:sldMk cId="3740939390" sldId="269"/>
    </pc:sldMkLst>
    <p188:txBody>
      <a:bodyPr/>
      <a:lstStyle/>
      <a:p>
        <a:r>
          <a:rPr lang="en-US"/>
          <a:t>Too many words simplify</a:t>
        </a:r>
      </a:p>
    </p188:txBody>
  </p188:cm>
</p188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image" Target="../media/image1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98D0C4-6BB8-47D9-9CDF-C71D9EA06B5F}" type="doc">
      <dgm:prSet loTypeId="urn:microsoft.com/office/officeart/2008/layout/AlternatingHexagons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ZA"/>
        </a:p>
      </dgm:t>
    </dgm:pt>
    <dgm:pt modelId="{5BAA9B3C-347B-408E-97DA-DB4F949CFFB4}">
      <dgm:prSet phldrT="[Text]"/>
      <dgm:spPr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r>
            <a:rPr lang="en-ZA"/>
            <a:t> </a:t>
          </a:r>
        </a:p>
      </dgm:t>
    </dgm:pt>
    <dgm:pt modelId="{56A77301-CF74-42FE-A6B4-AA68DA91FA1D}" type="parTrans" cxnId="{D14CF5F9-EBAE-42FA-B705-AD372DDA7960}">
      <dgm:prSet/>
      <dgm:spPr/>
      <dgm:t>
        <a:bodyPr/>
        <a:lstStyle/>
        <a:p>
          <a:endParaRPr lang="en-ZA"/>
        </a:p>
      </dgm:t>
    </dgm:pt>
    <dgm:pt modelId="{8BE92336-1918-4F27-9BBB-89AF820735AC}" type="sibTrans" cxnId="{D14CF5F9-EBAE-42FA-B705-AD372DDA7960}">
      <dgm:prSet/>
      <dgm:spPr>
        <a:solidFill>
          <a:srgbClr val="8BC43D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endParaRPr lang="en-ZA"/>
        </a:p>
      </dgm:t>
    </dgm:pt>
    <dgm:pt modelId="{B2983B8A-54F0-4B83-BE75-1A744EDDB778}">
      <dgm:prSet phldrT="[Text]"/>
      <dgm:spPr/>
      <dgm:t>
        <a:bodyPr/>
        <a:lstStyle/>
        <a:p>
          <a:endParaRPr lang="en-ZA"/>
        </a:p>
      </dgm:t>
    </dgm:pt>
    <dgm:pt modelId="{7D89F504-001A-488D-AAC3-36DC2E73526F}" type="parTrans" cxnId="{F224BD87-7A67-4831-A322-26719B98D050}">
      <dgm:prSet/>
      <dgm:spPr/>
      <dgm:t>
        <a:bodyPr/>
        <a:lstStyle/>
        <a:p>
          <a:endParaRPr lang="en-ZA"/>
        </a:p>
      </dgm:t>
    </dgm:pt>
    <dgm:pt modelId="{AF8C81FF-D3A3-42DF-8D33-717A83ADF41B}" type="sibTrans" cxnId="{F224BD87-7A67-4831-A322-26719B98D050}">
      <dgm:prSet/>
      <dgm:spPr/>
      <dgm:t>
        <a:bodyPr/>
        <a:lstStyle/>
        <a:p>
          <a:endParaRPr lang="en-ZA"/>
        </a:p>
      </dgm:t>
    </dgm:pt>
    <dgm:pt modelId="{C17A25F8-73CC-4DE6-A456-A2105980421C}">
      <dgm:prSet phldrT="[Text]"/>
      <dgm:spPr>
        <a:blipFill dpi="0" rotWithShape="0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ZA"/>
            <a:t> </a:t>
          </a:r>
        </a:p>
      </dgm:t>
    </dgm:pt>
    <dgm:pt modelId="{B17624E9-EE2E-4EA5-A828-EE408CCF91BE}" type="parTrans" cxnId="{5770DA20-13C1-4349-BBD7-717FE425F739}">
      <dgm:prSet/>
      <dgm:spPr/>
      <dgm:t>
        <a:bodyPr/>
        <a:lstStyle/>
        <a:p>
          <a:endParaRPr lang="en-ZA"/>
        </a:p>
      </dgm:t>
    </dgm:pt>
    <dgm:pt modelId="{EB560D4C-BA19-40CB-9D78-B99D2AA6006A}" type="sibTrans" cxnId="{5770DA20-13C1-4349-BBD7-717FE425F739}">
      <dgm:prSet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ZA"/>
        </a:p>
      </dgm:t>
    </dgm:pt>
    <dgm:pt modelId="{4BCCA8A3-5DD7-498C-9F43-2FC69E558A13}">
      <dgm:prSet phldrT="[Text]"/>
      <dgm:spPr/>
      <dgm:t>
        <a:bodyPr/>
        <a:lstStyle/>
        <a:p>
          <a:endParaRPr lang="en-ZA"/>
        </a:p>
      </dgm:t>
    </dgm:pt>
    <dgm:pt modelId="{AE7F7500-BECE-43A5-8C0C-8527B954004E}" type="parTrans" cxnId="{10C67F35-B8D6-4C16-A727-C4810A9944FD}">
      <dgm:prSet/>
      <dgm:spPr/>
      <dgm:t>
        <a:bodyPr/>
        <a:lstStyle/>
        <a:p>
          <a:endParaRPr lang="en-ZA"/>
        </a:p>
      </dgm:t>
    </dgm:pt>
    <dgm:pt modelId="{B1CC0B2A-1179-4BC4-8205-4ADDA82D0511}" type="sibTrans" cxnId="{10C67F35-B8D6-4C16-A727-C4810A9944FD}">
      <dgm:prSet/>
      <dgm:spPr/>
      <dgm:t>
        <a:bodyPr/>
        <a:lstStyle/>
        <a:p>
          <a:endParaRPr lang="en-ZA"/>
        </a:p>
      </dgm:t>
    </dgm:pt>
    <dgm:pt modelId="{7B7F920F-844C-465C-B325-7CB5C0D5947A}">
      <dgm:prSet phldrT="[Text]"/>
      <dgm:spPr>
        <a:blipFill dpi="0" rotWithShape="0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ZA"/>
            <a:t> </a:t>
          </a:r>
        </a:p>
      </dgm:t>
    </dgm:pt>
    <dgm:pt modelId="{D489B4FC-353A-4DDD-B748-9A4956DBD533}" type="parTrans" cxnId="{47CB3E8F-57D0-443E-8567-9499F45E4AD1}">
      <dgm:prSet/>
      <dgm:spPr/>
      <dgm:t>
        <a:bodyPr/>
        <a:lstStyle/>
        <a:p>
          <a:endParaRPr lang="en-ZA"/>
        </a:p>
      </dgm:t>
    </dgm:pt>
    <dgm:pt modelId="{C64D2B6B-874D-43D5-A101-386A6A39765A}" type="sibTrans" cxnId="{47CB3E8F-57D0-443E-8567-9499F45E4AD1}">
      <dgm:prSet/>
      <dgm:spPr>
        <a:solidFill>
          <a:srgbClr val="0070C0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endParaRPr lang="en-ZA"/>
        </a:p>
      </dgm:t>
    </dgm:pt>
    <dgm:pt modelId="{CA7A63CA-8731-43D7-A829-677CCB50B246}">
      <dgm:prSet phldrT="[Text]"/>
      <dgm:spPr/>
      <dgm:t>
        <a:bodyPr/>
        <a:lstStyle/>
        <a:p>
          <a:r>
            <a:rPr lang="en-ZA"/>
            <a:t> </a:t>
          </a:r>
        </a:p>
      </dgm:t>
    </dgm:pt>
    <dgm:pt modelId="{E7D23002-4571-401E-89BB-79FB4478760B}" type="parTrans" cxnId="{9D1ABEF5-4C31-4350-9B8F-9482AEA7F2C9}">
      <dgm:prSet/>
      <dgm:spPr/>
      <dgm:t>
        <a:bodyPr/>
        <a:lstStyle/>
        <a:p>
          <a:endParaRPr lang="en-ZA"/>
        </a:p>
      </dgm:t>
    </dgm:pt>
    <dgm:pt modelId="{4961042D-5E47-4DCC-B98D-3086992C94C0}" type="sibTrans" cxnId="{9D1ABEF5-4C31-4350-9B8F-9482AEA7F2C9}">
      <dgm:prSet/>
      <dgm:spPr/>
      <dgm:t>
        <a:bodyPr/>
        <a:lstStyle/>
        <a:p>
          <a:endParaRPr lang="en-ZA"/>
        </a:p>
      </dgm:t>
    </dgm:pt>
    <dgm:pt modelId="{3B8DFA24-0810-4414-A120-D2966B766211}">
      <dgm:prSet phldrT="[Text]"/>
      <dgm:spPr>
        <a:solidFill>
          <a:srgbClr val="FECB01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endParaRPr lang="en-ZA"/>
        </a:p>
      </dgm:t>
    </dgm:pt>
    <dgm:pt modelId="{763E36E9-52D7-4218-8B70-A8F98066BF31}" type="sibTrans" cxnId="{A84E8C7A-D491-4D69-A7E1-3ADF3091E4C8}">
      <dgm:prSet/>
      <dgm:spPr>
        <a:blipFill dpi="0" rotWithShape="0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ZA"/>
        </a:p>
      </dgm:t>
    </dgm:pt>
    <dgm:pt modelId="{2F840925-9D6D-4492-84A8-CE1C448D3E1B}" type="parTrans" cxnId="{A84E8C7A-D491-4D69-A7E1-3ADF3091E4C8}">
      <dgm:prSet/>
      <dgm:spPr/>
      <dgm:t>
        <a:bodyPr/>
        <a:lstStyle/>
        <a:p>
          <a:endParaRPr lang="en-ZA"/>
        </a:p>
      </dgm:t>
    </dgm:pt>
    <dgm:pt modelId="{56CC70DA-1E23-4F05-BC3A-C979C36381E8}">
      <dgm:prSet/>
      <dgm:spPr>
        <a:solidFill>
          <a:srgbClr val="2AC2ED"/>
        </a:solidFill>
      </dgm:spPr>
      <dgm:t>
        <a:bodyPr/>
        <a:lstStyle/>
        <a:p>
          <a:endParaRPr lang="en-ZA"/>
        </a:p>
      </dgm:t>
    </dgm:pt>
    <dgm:pt modelId="{9417F04B-43F0-4319-B688-45F863F13447}" type="parTrans" cxnId="{3F7B364A-E6F9-4F90-80CE-B721E8A92EAA}">
      <dgm:prSet/>
      <dgm:spPr/>
      <dgm:t>
        <a:bodyPr/>
        <a:lstStyle/>
        <a:p>
          <a:endParaRPr lang="en-ZA"/>
        </a:p>
      </dgm:t>
    </dgm:pt>
    <dgm:pt modelId="{BB2FADD8-65D6-4190-ACCF-A988F32CC4BA}" type="sibTrans" cxnId="{3F7B364A-E6F9-4F90-80CE-B721E8A92EAA}">
      <dgm:prSet/>
      <dgm:spPr>
        <a:solidFill>
          <a:srgbClr val="F7335D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endParaRPr lang="en-ZA"/>
        </a:p>
      </dgm:t>
    </dgm:pt>
    <dgm:pt modelId="{EDE41B89-F70A-43CF-9232-03D7A9B5D6DA}">
      <dgm:prSet/>
      <dgm:spPr>
        <a:solidFill>
          <a:srgbClr val="7751F9"/>
        </a:solidFill>
      </dgm:spPr>
      <dgm:t>
        <a:bodyPr/>
        <a:lstStyle/>
        <a:p>
          <a:endParaRPr lang="en-ZA"/>
        </a:p>
      </dgm:t>
    </dgm:pt>
    <dgm:pt modelId="{FB539D4A-133D-4CD3-9989-62D0058C45E2}" type="parTrans" cxnId="{D03EB152-F2D7-4237-B051-AB3E38D93543}">
      <dgm:prSet/>
      <dgm:spPr/>
      <dgm:t>
        <a:bodyPr/>
        <a:lstStyle/>
        <a:p>
          <a:endParaRPr lang="en-ZA"/>
        </a:p>
      </dgm:t>
    </dgm:pt>
    <dgm:pt modelId="{EF491789-2EF4-4092-AA0C-B42115266A5F}" type="sibTrans" cxnId="{D03EB152-F2D7-4237-B051-AB3E38D93543}">
      <dgm:prSet/>
      <dgm:spPr>
        <a:solidFill>
          <a:srgbClr val="E8132B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endParaRPr lang="en-ZA"/>
        </a:p>
      </dgm:t>
    </dgm:pt>
    <dgm:pt modelId="{F65C15D0-2D30-4273-925C-F375096562C6}" type="pres">
      <dgm:prSet presAssocID="{8198D0C4-6BB8-47D9-9CDF-C71D9EA06B5F}" presName="Name0" presStyleCnt="0">
        <dgm:presLayoutVars>
          <dgm:chMax/>
          <dgm:chPref/>
          <dgm:dir/>
          <dgm:animLvl val="lvl"/>
        </dgm:presLayoutVars>
      </dgm:prSet>
      <dgm:spPr/>
    </dgm:pt>
    <dgm:pt modelId="{AB6FA040-6916-464D-9315-F9FF5B09084C}" type="pres">
      <dgm:prSet presAssocID="{5BAA9B3C-347B-408E-97DA-DB4F949CFFB4}" presName="composite" presStyleCnt="0"/>
      <dgm:spPr/>
    </dgm:pt>
    <dgm:pt modelId="{6BEE0A0E-02C8-4C57-97C7-9FACDFB8D05A}" type="pres">
      <dgm:prSet presAssocID="{5BAA9B3C-347B-408E-97DA-DB4F949CFFB4}" presName="Parent1" presStyleLbl="node1" presStyleIdx="0" presStyleCnt="12" custLinFactX="-100000" custLinFactNeighborX="-123224" custLinFactNeighborY="10330">
        <dgm:presLayoutVars>
          <dgm:chMax val="1"/>
          <dgm:chPref val="1"/>
          <dgm:bulletEnabled val="1"/>
        </dgm:presLayoutVars>
      </dgm:prSet>
      <dgm:spPr/>
    </dgm:pt>
    <dgm:pt modelId="{3ADDE30A-18AD-48AB-8B1F-8A27C09EC33D}" type="pres">
      <dgm:prSet presAssocID="{5BAA9B3C-347B-408E-97DA-DB4F949CFFB4}" presName="Childtext1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32989D8C-6E03-47F8-8E77-DB15D153C9F2}" type="pres">
      <dgm:prSet presAssocID="{5BAA9B3C-347B-408E-97DA-DB4F949CFFB4}" presName="BalanceSpacing" presStyleCnt="0"/>
      <dgm:spPr/>
    </dgm:pt>
    <dgm:pt modelId="{D6AAB569-19EE-48C4-BDE7-CA21D0D2D2BD}" type="pres">
      <dgm:prSet presAssocID="{5BAA9B3C-347B-408E-97DA-DB4F949CFFB4}" presName="BalanceSpacing1" presStyleCnt="0"/>
      <dgm:spPr/>
    </dgm:pt>
    <dgm:pt modelId="{F223ED8A-1A46-476C-A0F3-8DB3875BC621}" type="pres">
      <dgm:prSet presAssocID="{8BE92336-1918-4F27-9BBB-89AF820735AC}" presName="Accent1Text" presStyleLbl="node1" presStyleIdx="1" presStyleCnt="12"/>
      <dgm:spPr/>
    </dgm:pt>
    <dgm:pt modelId="{95E880D3-ED37-4C06-990A-E0FAF3A1ADB4}" type="pres">
      <dgm:prSet presAssocID="{8BE92336-1918-4F27-9BBB-89AF820735AC}" presName="spaceBetweenRectangles" presStyleCnt="0"/>
      <dgm:spPr/>
    </dgm:pt>
    <dgm:pt modelId="{F27ACDAD-9C8C-4A70-AC41-1F9C043D0C5C}" type="pres">
      <dgm:prSet presAssocID="{3B8DFA24-0810-4414-A120-D2966B766211}" presName="composite" presStyleCnt="0"/>
      <dgm:spPr/>
    </dgm:pt>
    <dgm:pt modelId="{02179AC1-7A58-485B-BA19-371A58422E03}" type="pres">
      <dgm:prSet presAssocID="{3B8DFA24-0810-4414-A120-D2966B766211}" presName="Parent1" presStyleLbl="node1" presStyleIdx="2" presStyleCnt="12">
        <dgm:presLayoutVars>
          <dgm:chMax val="1"/>
          <dgm:chPref val="1"/>
          <dgm:bulletEnabled val="1"/>
        </dgm:presLayoutVars>
      </dgm:prSet>
      <dgm:spPr/>
    </dgm:pt>
    <dgm:pt modelId="{189BB9C7-2784-4A22-8AD1-0ECB34B924C4}" type="pres">
      <dgm:prSet presAssocID="{3B8DFA24-0810-4414-A120-D2966B766211}" presName="Childtext1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1B3E0C93-8162-4DE7-AA47-86CFA80F27E9}" type="pres">
      <dgm:prSet presAssocID="{3B8DFA24-0810-4414-A120-D2966B766211}" presName="BalanceSpacing" presStyleCnt="0"/>
      <dgm:spPr/>
    </dgm:pt>
    <dgm:pt modelId="{A2D2F16B-5722-40D5-A0A9-0D9EFEF643DC}" type="pres">
      <dgm:prSet presAssocID="{3B8DFA24-0810-4414-A120-D2966B766211}" presName="BalanceSpacing1" presStyleCnt="0"/>
      <dgm:spPr/>
    </dgm:pt>
    <dgm:pt modelId="{62547BE0-CEE8-42ED-9E94-310F27B99BCD}" type="pres">
      <dgm:prSet presAssocID="{763E36E9-52D7-4218-8B70-A8F98066BF31}" presName="Accent1Text" presStyleLbl="node1" presStyleIdx="3" presStyleCnt="12" custLinFactNeighborX="3805" custLinFactNeighborY="-904"/>
      <dgm:spPr/>
    </dgm:pt>
    <dgm:pt modelId="{25BCD977-9264-4F56-AB4C-3DD3F90AB10E}" type="pres">
      <dgm:prSet presAssocID="{763E36E9-52D7-4218-8B70-A8F98066BF31}" presName="spaceBetweenRectangles" presStyleCnt="0"/>
      <dgm:spPr/>
    </dgm:pt>
    <dgm:pt modelId="{3A7E74D3-464B-409F-8A3A-C366340194B0}" type="pres">
      <dgm:prSet presAssocID="{C17A25F8-73CC-4DE6-A456-A2105980421C}" presName="composite" presStyleCnt="0"/>
      <dgm:spPr/>
    </dgm:pt>
    <dgm:pt modelId="{D730996B-08C9-4217-AABE-393B64FA353E}" type="pres">
      <dgm:prSet presAssocID="{C17A25F8-73CC-4DE6-A456-A2105980421C}" presName="Parent1" presStyleLbl="node1" presStyleIdx="4" presStyleCnt="12" custScaleX="108657" custScaleY="105413" custLinFactX="-72992" custLinFactNeighborX="-100000" custLinFactNeighborY="79994">
        <dgm:presLayoutVars>
          <dgm:chMax val="1"/>
          <dgm:chPref val="1"/>
          <dgm:bulletEnabled val="1"/>
        </dgm:presLayoutVars>
      </dgm:prSet>
      <dgm:spPr/>
    </dgm:pt>
    <dgm:pt modelId="{A90B1F33-2EF1-4673-8774-6E977D40BBC4}" type="pres">
      <dgm:prSet presAssocID="{C17A25F8-73CC-4DE6-A456-A2105980421C}" presName="Childtext1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64ABD587-AA67-4AD8-BEC1-EB121E5E1F8E}" type="pres">
      <dgm:prSet presAssocID="{C17A25F8-73CC-4DE6-A456-A2105980421C}" presName="BalanceSpacing" presStyleCnt="0"/>
      <dgm:spPr/>
    </dgm:pt>
    <dgm:pt modelId="{BFA7E90B-7C11-434A-804B-036CC4F29616}" type="pres">
      <dgm:prSet presAssocID="{C17A25F8-73CC-4DE6-A456-A2105980421C}" presName="BalanceSpacing1" presStyleCnt="0"/>
      <dgm:spPr/>
    </dgm:pt>
    <dgm:pt modelId="{9F6B5BF7-7E34-48E9-98DE-D03BBD9E6B06}" type="pres">
      <dgm:prSet presAssocID="{EB560D4C-BA19-40CB-9D78-B99D2AA6006A}" presName="Accent1Text" presStyleLbl="node1" presStyleIdx="5" presStyleCnt="12" custLinFactNeighborX="781" custLinFactNeighborY="0"/>
      <dgm:spPr/>
    </dgm:pt>
    <dgm:pt modelId="{68DDD04F-C9F8-44B0-94F3-5DE0EF13A916}" type="pres">
      <dgm:prSet presAssocID="{EB560D4C-BA19-40CB-9D78-B99D2AA6006A}" presName="spaceBetweenRectangles" presStyleCnt="0"/>
      <dgm:spPr/>
    </dgm:pt>
    <dgm:pt modelId="{29C5EDA0-81F1-4A5F-8157-905DA25A1940}" type="pres">
      <dgm:prSet presAssocID="{7B7F920F-844C-465C-B325-7CB5C0D5947A}" presName="composite" presStyleCnt="0"/>
      <dgm:spPr/>
    </dgm:pt>
    <dgm:pt modelId="{25277ABC-F32A-44EF-BA9F-199898B76E13}" type="pres">
      <dgm:prSet presAssocID="{7B7F920F-844C-465C-B325-7CB5C0D5947A}" presName="Parent1" presStyleLbl="node1" presStyleIdx="6" presStyleCnt="12" custLinFactNeighborX="51817" custLinFactNeighborY="85245">
        <dgm:presLayoutVars>
          <dgm:chMax val="1"/>
          <dgm:chPref val="1"/>
          <dgm:bulletEnabled val="1"/>
        </dgm:presLayoutVars>
      </dgm:prSet>
      <dgm:spPr/>
    </dgm:pt>
    <dgm:pt modelId="{B72E3637-7F68-48BE-952B-419864B81C55}" type="pres">
      <dgm:prSet presAssocID="{7B7F920F-844C-465C-B325-7CB5C0D5947A}" presName="Childtext1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B5F4FD74-1A96-471B-A3B5-00A037F85D3B}" type="pres">
      <dgm:prSet presAssocID="{7B7F920F-844C-465C-B325-7CB5C0D5947A}" presName="BalanceSpacing" presStyleCnt="0"/>
      <dgm:spPr/>
    </dgm:pt>
    <dgm:pt modelId="{9701E715-67A2-45F1-8066-AE6061698531}" type="pres">
      <dgm:prSet presAssocID="{7B7F920F-844C-465C-B325-7CB5C0D5947A}" presName="BalanceSpacing1" presStyleCnt="0"/>
      <dgm:spPr/>
    </dgm:pt>
    <dgm:pt modelId="{23F34B70-8A8D-4E1E-B631-D3E7608CFEA5}" type="pres">
      <dgm:prSet presAssocID="{C64D2B6B-874D-43D5-A101-386A6A39765A}" presName="Accent1Text" presStyleLbl="node1" presStyleIdx="7" presStyleCnt="12"/>
      <dgm:spPr/>
    </dgm:pt>
    <dgm:pt modelId="{9CA25EA8-708E-477C-AADF-AC6947C28EE9}" type="pres">
      <dgm:prSet presAssocID="{C64D2B6B-874D-43D5-A101-386A6A39765A}" presName="spaceBetweenRectangles" presStyleCnt="0"/>
      <dgm:spPr/>
    </dgm:pt>
    <dgm:pt modelId="{85B00DFD-191C-4EAC-844F-97CC2A94627E}" type="pres">
      <dgm:prSet presAssocID="{EDE41B89-F70A-43CF-9232-03D7A9B5D6DA}" presName="composite" presStyleCnt="0"/>
      <dgm:spPr/>
    </dgm:pt>
    <dgm:pt modelId="{64A2FEBA-78BF-46A0-8117-BDBFEA96D4AD}" type="pres">
      <dgm:prSet presAssocID="{EDE41B89-F70A-43CF-9232-03D7A9B5D6DA}" presName="Parent1" presStyleLbl="node1" presStyleIdx="8" presStyleCnt="12" custLinFactNeighborX="-56199" custLinFactNeighborY="-83719">
        <dgm:presLayoutVars>
          <dgm:chMax val="1"/>
          <dgm:chPref val="1"/>
          <dgm:bulletEnabled val="1"/>
        </dgm:presLayoutVars>
      </dgm:prSet>
      <dgm:spPr/>
    </dgm:pt>
    <dgm:pt modelId="{69F2F40F-CE28-4520-B8CD-92B721497A7C}" type="pres">
      <dgm:prSet presAssocID="{EDE41B89-F70A-43CF-9232-03D7A9B5D6DA}" presName="Childtext1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43388ADA-0A12-4316-8F25-6EB640DF0CAD}" type="pres">
      <dgm:prSet presAssocID="{EDE41B89-F70A-43CF-9232-03D7A9B5D6DA}" presName="BalanceSpacing" presStyleCnt="0"/>
      <dgm:spPr/>
    </dgm:pt>
    <dgm:pt modelId="{C398E3AF-31F7-49EF-BE99-5ACA22889EFB}" type="pres">
      <dgm:prSet presAssocID="{EDE41B89-F70A-43CF-9232-03D7A9B5D6DA}" presName="BalanceSpacing1" presStyleCnt="0"/>
      <dgm:spPr/>
    </dgm:pt>
    <dgm:pt modelId="{08D7312C-3E51-496D-8BF2-CCD48939A12A}" type="pres">
      <dgm:prSet presAssocID="{EF491789-2EF4-4092-AA0C-B42115266A5F}" presName="Accent1Text" presStyleLbl="node1" presStyleIdx="9" presStyleCnt="12" custAng="0"/>
      <dgm:spPr/>
    </dgm:pt>
    <dgm:pt modelId="{F0CFB5A5-7362-4F04-86AA-33449DFA211E}" type="pres">
      <dgm:prSet presAssocID="{EF491789-2EF4-4092-AA0C-B42115266A5F}" presName="spaceBetweenRectangles" presStyleCnt="0"/>
      <dgm:spPr/>
    </dgm:pt>
    <dgm:pt modelId="{9EEB0808-8B17-4707-B876-0595BEA8928F}" type="pres">
      <dgm:prSet presAssocID="{56CC70DA-1E23-4F05-BC3A-C979C36381E8}" presName="composite" presStyleCnt="0"/>
      <dgm:spPr/>
    </dgm:pt>
    <dgm:pt modelId="{2BA1579C-A95A-4B57-B5DA-9F4401A6FE8A}" type="pres">
      <dgm:prSet presAssocID="{56CC70DA-1E23-4F05-BC3A-C979C36381E8}" presName="Parent1" presStyleLbl="node1" presStyleIdx="10" presStyleCnt="12" custLinFactX="-9272" custLinFactY="-136984" custLinFactNeighborX="-100000" custLinFactNeighborY="-200000">
        <dgm:presLayoutVars>
          <dgm:chMax val="1"/>
          <dgm:chPref val="1"/>
          <dgm:bulletEnabled val="1"/>
        </dgm:presLayoutVars>
      </dgm:prSet>
      <dgm:spPr/>
    </dgm:pt>
    <dgm:pt modelId="{F31708B8-8727-445C-A0E1-5BADA2E35DC5}" type="pres">
      <dgm:prSet presAssocID="{56CC70DA-1E23-4F05-BC3A-C979C36381E8}" presName="Childtext1" presStyleLbl="revTx" presStyleIdx="5" presStyleCnt="6">
        <dgm:presLayoutVars>
          <dgm:chMax val="0"/>
          <dgm:chPref val="0"/>
          <dgm:bulletEnabled val="1"/>
        </dgm:presLayoutVars>
      </dgm:prSet>
      <dgm:spPr/>
    </dgm:pt>
    <dgm:pt modelId="{CB7A3ED3-5096-4C05-AD40-6C0F22E22CEC}" type="pres">
      <dgm:prSet presAssocID="{56CC70DA-1E23-4F05-BC3A-C979C36381E8}" presName="BalanceSpacing" presStyleCnt="0"/>
      <dgm:spPr/>
    </dgm:pt>
    <dgm:pt modelId="{D552F8D3-0104-4DEF-BD1F-2B101216E1DE}" type="pres">
      <dgm:prSet presAssocID="{56CC70DA-1E23-4F05-BC3A-C979C36381E8}" presName="BalanceSpacing1" presStyleCnt="0"/>
      <dgm:spPr/>
    </dgm:pt>
    <dgm:pt modelId="{EC50C35E-004D-4D3D-B2A3-45D959BCCC22}" type="pres">
      <dgm:prSet presAssocID="{BB2FADD8-65D6-4190-ACCF-A988F32CC4BA}" presName="Accent1Text" presStyleLbl="node1" presStyleIdx="11" presStyleCnt="12" custLinFactY="-100000" custLinFactNeighborX="-52454" custLinFactNeighborY="-154614"/>
      <dgm:spPr/>
    </dgm:pt>
  </dgm:ptLst>
  <dgm:cxnLst>
    <dgm:cxn modelId="{1CAAA508-ACD8-4E50-BBF8-64AE5B5EE8AA}" type="presOf" srcId="{CA7A63CA-8731-43D7-A829-677CCB50B246}" destId="{B72E3637-7F68-48BE-952B-419864B81C55}" srcOrd="0" destOrd="0" presId="urn:microsoft.com/office/officeart/2008/layout/AlternatingHexagons"/>
    <dgm:cxn modelId="{7D48E80E-42F9-4B77-9F12-388A7E4B4646}" type="presOf" srcId="{763E36E9-52D7-4218-8B70-A8F98066BF31}" destId="{62547BE0-CEE8-42ED-9E94-310F27B99BCD}" srcOrd="0" destOrd="0" presId="urn:microsoft.com/office/officeart/2008/layout/AlternatingHexagons"/>
    <dgm:cxn modelId="{5770DA20-13C1-4349-BBD7-717FE425F739}" srcId="{8198D0C4-6BB8-47D9-9CDF-C71D9EA06B5F}" destId="{C17A25F8-73CC-4DE6-A456-A2105980421C}" srcOrd="2" destOrd="0" parTransId="{B17624E9-EE2E-4EA5-A828-EE408CCF91BE}" sibTransId="{EB560D4C-BA19-40CB-9D78-B99D2AA6006A}"/>
    <dgm:cxn modelId="{E9BCED22-E19D-4DDE-BA0C-C675A8BB3CB5}" type="presOf" srcId="{C17A25F8-73CC-4DE6-A456-A2105980421C}" destId="{D730996B-08C9-4217-AABE-393B64FA353E}" srcOrd="0" destOrd="0" presId="urn:microsoft.com/office/officeart/2008/layout/AlternatingHexagons"/>
    <dgm:cxn modelId="{716A6F29-0070-4C05-9D9D-8229E68A4F0E}" type="presOf" srcId="{5BAA9B3C-347B-408E-97DA-DB4F949CFFB4}" destId="{6BEE0A0E-02C8-4C57-97C7-9FACDFB8D05A}" srcOrd="0" destOrd="0" presId="urn:microsoft.com/office/officeart/2008/layout/AlternatingHexagons"/>
    <dgm:cxn modelId="{7E0A7D34-89E4-4051-BE54-B4D267EAF426}" type="presOf" srcId="{EDE41B89-F70A-43CF-9232-03D7A9B5D6DA}" destId="{64A2FEBA-78BF-46A0-8117-BDBFEA96D4AD}" srcOrd="0" destOrd="0" presId="urn:microsoft.com/office/officeart/2008/layout/AlternatingHexagons"/>
    <dgm:cxn modelId="{10C67F35-B8D6-4C16-A727-C4810A9944FD}" srcId="{C17A25F8-73CC-4DE6-A456-A2105980421C}" destId="{4BCCA8A3-5DD7-498C-9F43-2FC69E558A13}" srcOrd="0" destOrd="0" parTransId="{AE7F7500-BECE-43A5-8C0C-8527B954004E}" sibTransId="{B1CC0B2A-1179-4BC4-8205-4ADDA82D0511}"/>
    <dgm:cxn modelId="{36EC873B-09E5-4A6C-A375-CED36D307863}" type="presOf" srcId="{4BCCA8A3-5DD7-498C-9F43-2FC69E558A13}" destId="{A90B1F33-2EF1-4673-8774-6E977D40BBC4}" srcOrd="0" destOrd="0" presId="urn:microsoft.com/office/officeart/2008/layout/AlternatingHexagons"/>
    <dgm:cxn modelId="{3F7B364A-E6F9-4F90-80CE-B721E8A92EAA}" srcId="{8198D0C4-6BB8-47D9-9CDF-C71D9EA06B5F}" destId="{56CC70DA-1E23-4F05-BC3A-C979C36381E8}" srcOrd="5" destOrd="0" parTransId="{9417F04B-43F0-4319-B688-45F863F13447}" sibTransId="{BB2FADD8-65D6-4190-ACCF-A988F32CC4BA}"/>
    <dgm:cxn modelId="{D03EB152-F2D7-4237-B051-AB3E38D93543}" srcId="{8198D0C4-6BB8-47D9-9CDF-C71D9EA06B5F}" destId="{EDE41B89-F70A-43CF-9232-03D7A9B5D6DA}" srcOrd="4" destOrd="0" parTransId="{FB539D4A-133D-4CD3-9989-62D0058C45E2}" sibTransId="{EF491789-2EF4-4092-AA0C-B42115266A5F}"/>
    <dgm:cxn modelId="{7FDCB153-626A-4E1D-900E-CF402CD76AAD}" type="presOf" srcId="{B2983B8A-54F0-4B83-BE75-1A744EDDB778}" destId="{189BB9C7-2784-4A22-8AD1-0ECB34B924C4}" srcOrd="0" destOrd="0" presId="urn:microsoft.com/office/officeart/2008/layout/AlternatingHexagons"/>
    <dgm:cxn modelId="{7F475274-8CFE-4FAE-9F75-E0D98AF2225B}" type="presOf" srcId="{8198D0C4-6BB8-47D9-9CDF-C71D9EA06B5F}" destId="{F65C15D0-2D30-4273-925C-F375096562C6}" srcOrd="0" destOrd="0" presId="urn:microsoft.com/office/officeart/2008/layout/AlternatingHexagons"/>
    <dgm:cxn modelId="{A84E8C7A-D491-4D69-A7E1-3ADF3091E4C8}" srcId="{8198D0C4-6BB8-47D9-9CDF-C71D9EA06B5F}" destId="{3B8DFA24-0810-4414-A120-D2966B766211}" srcOrd="1" destOrd="0" parTransId="{2F840925-9D6D-4492-84A8-CE1C448D3E1B}" sibTransId="{763E36E9-52D7-4218-8B70-A8F98066BF31}"/>
    <dgm:cxn modelId="{DD377C7F-D9BC-46A3-99B1-8EBB35C31A42}" type="presOf" srcId="{7B7F920F-844C-465C-B325-7CB5C0D5947A}" destId="{25277ABC-F32A-44EF-BA9F-199898B76E13}" srcOrd="0" destOrd="0" presId="urn:microsoft.com/office/officeart/2008/layout/AlternatingHexagons"/>
    <dgm:cxn modelId="{F224BD87-7A67-4831-A322-26719B98D050}" srcId="{3B8DFA24-0810-4414-A120-D2966B766211}" destId="{B2983B8A-54F0-4B83-BE75-1A744EDDB778}" srcOrd="0" destOrd="0" parTransId="{7D89F504-001A-488D-AAC3-36DC2E73526F}" sibTransId="{AF8C81FF-D3A3-42DF-8D33-717A83ADF41B}"/>
    <dgm:cxn modelId="{47CB3E8F-57D0-443E-8567-9499F45E4AD1}" srcId="{8198D0C4-6BB8-47D9-9CDF-C71D9EA06B5F}" destId="{7B7F920F-844C-465C-B325-7CB5C0D5947A}" srcOrd="3" destOrd="0" parTransId="{D489B4FC-353A-4DDD-B748-9A4956DBD533}" sibTransId="{C64D2B6B-874D-43D5-A101-386A6A39765A}"/>
    <dgm:cxn modelId="{C5A56696-6104-43F8-B384-7F276B4FD54B}" type="presOf" srcId="{BB2FADD8-65D6-4190-ACCF-A988F32CC4BA}" destId="{EC50C35E-004D-4D3D-B2A3-45D959BCCC22}" srcOrd="0" destOrd="0" presId="urn:microsoft.com/office/officeart/2008/layout/AlternatingHexagons"/>
    <dgm:cxn modelId="{5EB6099A-0603-41FB-86FD-03CB1AE4A086}" type="presOf" srcId="{C64D2B6B-874D-43D5-A101-386A6A39765A}" destId="{23F34B70-8A8D-4E1E-B631-D3E7608CFEA5}" srcOrd="0" destOrd="0" presId="urn:microsoft.com/office/officeart/2008/layout/AlternatingHexagons"/>
    <dgm:cxn modelId="{F98DAAA9-0F9F-49D3-B63C-22725D9016E5}" type="presOf" srcId="{EB560D4C-BA19-40CB-9D78-B99D2AA6006A}" destId="{9F6B5BF7-7E34-48E9-98DE-D03BBD9E6B06}" srcOrd="0" destOrd="0" presId="urn:microsoft.com/office/officeart/2008/layout/AlternatingHexagons"/>
    <dgm:cxn modelId="{B3B724E5-D79D-4793-B52B-D851C6597D59}" type="presOf" srcId="{56CC70DA-1E23-4F05-BC3A-C979C36381E8}" destId="{2BA1579C-A95A-4B57-B5DA-9F4401A6FE8A}" srcOrd="0" destOrd="0" presId="urn:microsoft.com/office/officeart/2008/layout/AlternatingHexagons"/>
    <dgm:cxn modelId="{C2ADEFE8-0D38-4D5A-BB66-52C0DF5AD944}" type="presOf" srcId="{8BE92336-1918-4F27-9BBB-89AF820735AC}" destId="{F223ED8A-1A46-476C-A0F3-8DB3875BC621}" srcOrd="0" destOrd="0" presId="urn:microsoft.com/office/officeart/2008/layout/AlternatingHexagons"/>
    <dgm:cxn modelId="{0361ADED-829C-4F15-996C-DDADA5B5BA35}" type="presOf" srcId="{3B8DFA24-0810-4414-A120-D2966B766211}" destId="{02179AC1-7A58-485B-BA19-371A58422E03}" srcOrd="0" destOrd="0" presId="urn:microsoft.com/office/officeart/2008/layout/AlternatingHexagons"/>
    <dgm:cxn modelId="{27DCC8F3-3FD1-4E1F-AB8A-15311199553B}" type="presOf" srcId="{EF491789-2EF4-4092-AA0C-B42115266A5F}" destId="{08D7312C-3E51-496D-8BF2-CCD48939A12A}" srcOrd="0" destOrd="0" presId="urn:microsoft.com/office/officeart/2008/layout/AlternatingHexagons"/>
    <dgm:cxn modelId="{9D1ABEF5-4C31-4350-9B8F-9482AEA7F2C9}" srcId="{7B7F920F-844C-465C-B325-7CB5C0D5947A}" destId="{CA7A63CA-8731-43D7-A829-677CCB50B246}" srcOrd="0" destOrd="0" parTransId="{E7D23002-4571-401E-89BB-79FB4478760B}" sibTransId="{4961042D-5E47-4DCC-B98D-3086992C94C0}"/>
    <dgm:cxn modelId="{D14CF5F9-EBAE-42FA-B705-AD372DDA7960}" srcId="{8198D0C4-6BB8-47D9-9CDF-C71D9EA06B5F}" destId="{5BAA9B3C-347B-408E-97DA-DB4F949CFFB4}" srcOrd="0" destOrd="0" parTransId="{56A77301-CF74-42FE-A6B4-AA68DA91FA1D}" sibTransId="{8BE92336-1918-4F27-9BBB-89AF820735AC}"/>
    <dgm:cxn modelId="{EB112AEA-29FA-4D39-930D-BBF14B968714}" type="presParOf" srcId="{F65C15D0-2D30-4273-925C-F375096562C6}" destId="{AB6FA040-6916-464D-9315-F9FF5B09084C}" srcOrd="0" destOrd="0" presId="urn:microsoft.com/office/officeart/2008/layout/AlternatingHexagons"/>
    <dgm:cxn modelId="{E78F5D9B-BE17-4E7E-A559-E3D9A0D6328B}" type="presParOf" srcId="{AB6FA040-6916-464D-9315-F9FF5B09084C}" destId="{6BEE0A0E-02C8-4C57-97C7-9FACDFB8D05A}" srcOrd="0" destOrd="0" presId="urn:microsoft.com/office/officeart/2008/layout/AlternatingHexagons"/>
    <dgm:cxn modelId="{FF3E4DFD-A0EA-4D99-8ACE-0A1665BB4245}" type="presParOf" srcId="{AB6FA040-6916-464D-9315-F9FF5B09084C}" destId="{3ADDE30A-18AD-48AB-8B1F-8A27C09EC33D}" srcOrd="1" destOrd="0" presId="urn:microsoft.com/office/officeart/2008/layout/AlternatingHexagons"/>
    <dgm:cxn modelId="{4D182CA7-FA72-4A21-912D-6147A5FEA3BA}" type="presParOf" srcId="{AB6FA040-6916-464D-9315-F9FF5B09084C}" destId="{32989D8C-6E03-47F8-8E77-DB15D153C9F2}" srcOrd="2" destOrd="0" presId="urn:microsoft.com/office/officeart/2008/layout/AlternatingHexagons"/>
    <dgm:cxn modelId="{16324D13-11B6-45F4-A464-F572BD2EE4E9}" type="presParOf" srcId="{AB6FA040-6916-464D-9315-F9FF5B09084C}" destId="{D6AAB569-19EE-48C4-BDE7-CA21D0D2D2BD}" srcOrd="3" destOrd="0" presId="urn:microsoft.com/office/officeart/2008/layout/AlternatingHexagons"/>
    <dgm:cxn modelId="{99385CBE-B77E-4417-A084-D6658DDCD510}" type="presParOf" srcId="{AB6FA040-6916-464D-9315-F9FF5B09084C}" destId="{F223ED8A-1A46-476C-A0F3-8DB3875BC621}" srcOrd="4" destOrd="0" presId="urn:microsoft.com/office/officeart/2008/layout/AlternatingHexagons"/>
    <dgm:cxn modelId="{6E438C00-F06A-49E8-82F7-549CF8A2BE78}" type="presParOf" srcId="{F65C15D0-2D30-4273-925C-F375096562C6}" destId="{95E880D3-ED37-4C06-990A-E0FAF3A1ADB4}" srcOrd="1" destOrd="0" presId="urn:microsoft.com/office/officeart/2008/layout/AlternatingHexagons"/>
    <dgm:cxn modelId="{55990694-0E3F-486E-BEA5-0BED5B1708F7}" type="presParOf" srcId="{F65C15D0-2D30-4273-925C-F375096562C6}" destId="{F27ACDAD-9C8C-4A70-AC41-1F9C043D0C5C}" srcOrd="2" destOrd="0" presId="urn:microsoft.com/office/officeart/2008/layout/AlternatingHexagons"/>
    <dgm:cxn modelId="{7AD7DB5F-989B-40F5-89ED-5E94E11FF6E2}" type="presParOf" srcId="{F27ACDAD-9C8C-4A70-AC41-1F9C043D0C5C}" destId="{02179AC1-7A58-485B-BA19-371A58422E03}" srcOrd="0" destOrd="0" presId="urn:microsoft.com/office/officeart/2008/layout/AlternatingHexagons"/>
    <dgm:cxn modelId="{57C4B3A5-BF86-43BA-8B1A-552909F862BC}" type="presParOf" srcId="{F27ACDAD-9C8C-4A70-AC41-1F9C043D0C5C}" destId="{189BB9C7-2784-4A22-8AD1-0ECB34B924C4}" srcOrd="1" destOrd="0" presId="urn:microsoft.com/office/officeart/2008/layout/AlternatingHexagons"/>
    <dgm:cxn modelId="{FAAF1801-B781-4DC3-BAEF-03535F3AA2DE}" type="presParOf" srcId="{F27ACDAD-9C8C-4A70-AC41-1F9C043D0C5C}" destId="{1B3E0C93-8162-4DE7-AA47-86CFA80F27E9}" srcOrd="2" destOrd="0" presId="urn:microsoft.com/office/officeart/2008/layout/AlternatingHexagons"/>
    <dgm:cxn modelId="{973004A0-A944-4235-981C-5BF006833800}" type="presParOf" srcId="{F27ACDAD-9C8C-4A70-AC41-1F9C043D0C5C}" destId="{A2D2F16B-5722-40D5-A0A9-0D9EFEF643DC}" srcOrd="3" destOrd="0" presId="urn:microsoft.com/office/officeart/2008/layout/AlternatingHexagons"/>
    <dgm:cxn modelId="{7FC8FA25-7DB0-456B-8BFB-9975640B6460}" type="presParOf" srcId="{F27ACDAD-9C8C-4A70-AC41-1F9C043D0C5C}" destId="{62547BE0-CEE8-42ED-9E94-310F27B99BCD}" srcOrd="4" destOrd="0" presId="urn:microsoft.com/office/officeart/2008/layout/AlternatingHexagons"/>
    <dgm:cxn modelId="{E67EDDEE-96E2-4523-8909-67F8D01E2A42}" type="presParOf" srcId="{F65C15D0-2D30-4273-925C-F375096562C6}" destId="{25BCD977-9264-4F56-AB4C-3DD3F90AB10E}" srcOrd="3" destOrd="0" presId="urn:microsoft.com/office/officeart/2008/layout/AlternatingHexagons"/>
    <dgm:cxn modelId="{132ECA21-08A2-4013-8587-53D4EEE6C262}" type="presParOf" srcId="{F65C15D0-2D30-4273-925C-F375096562C6}" destId="{3A7E74D3-464B-409F-8A3A-C366340194B0}" srcOrd="4" destOrd="0" presId="urn:microsoft.com/office/officeart/2008/layout/AlternatingHexagons"/>
    <dgm:cxn modelId="{2DCEFB80-A1DA-4E09-94CA-5061B7AF6BBD}" type="presParOf" srcId="{3A7E74D3-464B-409F-8A3A-C366340194B0}" destId="{D730996B-08C9-4217-AABE-393B64FA353E}" srcOrd="0" destOrd="0" presId="urn:microsoft.com/office/officeart/2008/layout/AlternatingHexagons"/>
    <dgm:cxn modelId="{7F5EC198-660E-4A5A-AD24-006CEF546CB7}" type="presParOf" srcId="{3A7E74D3-464B-409F-8A3A-C366340194B0}" destId="{A90B1F33-2EF1-4673-8774-6E977D40BBC4}" srcOrd="1" destOrd="0" presId="urn:microsoft.com/office/officeart/2008/layout/AlternatingHexagons"/>
    <dgm:cxn modelId="{9BF0264A-AE29-4FE2-BC22-26AB72FCD98B}" type="presParOf" srcId="{3A7E74D3-464B-409F-8A3A-C366340194B0}" destId="{64ABD587-AA67-4AD8-BEC1-EB121E5E1F8E}" srcOrd="2" destOrd="0" presId="urn:microsoft.com/office/officeart/2008/layout/AlternatingHexagons"/>
    <dgm:cxn modelId="{E621E207-BD19-446D-8112-A7BBC8953EB0}" type="presParOf" srcId="{3A7E74D3-464B-409F-8A3A-C366340194B0}" destId="{BFA7E90B-7C11-434A-804B-036CC4F29616}" srcOrd="3" destOrd="0" presId="urn:microsoft.com/office/officeart/2008/layout/AlternatingHexagons"/>
    <dgm:cxn modelId="{5B61E43C-3A81-4969-B033-3990AFF3B02A}" type="presParOf" srcId="{3A7E74D3-464B-409F-8A3A-C366340194B0}" destId="{9F6B5BF7-7E34-48E9-98DE-D03BBD9E6B06}" srcOrd="4" destOrd="0" presId="urn:microsoft.com/office/officeart/2008/layout/AlternatingHexagons"/>
    <dgm:cxn modelId="{54E88E0C-182A-4FC5-89A6-E32F4F9B143A}" type="presParOf" srcId="{F65C15D0-2D30-4273-925C-F375096562C6}" destId="{68DDD04F-C9F8-44B0-94F3-5DE0EF13A916}" srcOrd="5" destOrd="0" presId="urn:microsoft.com/office/officeart/2008/layout/AlternatingHexagons"/>
    <dgm:cxn modelId="{CEB2C8A9-8EF6-4109-9511-972655C41106}" type="presParOf" srcId="{F65C15D0-2D30-4273-925C-F375096562C6}" destId="{29C5EDA0-81F1-4A5F-8157-905DA25A1940}" srcOrd="6" destOrd="0" presId="urn:microsoft.com/office/officeart/2008/layout/AlternatingHexagons"/>
    <dgm:cxn modelId="{2802481D-E84A-4B16-BC94-4B59AD08DCAC}" type="presParOf" srcId="{29C5EDA0-81F1-4A5F-8157-905DA25A1940}" destId="{25277ABC-F32A-44EF-BA9F-199898B76E13}" srcOrd="0" destOrd="0" presId="urn:microsoft.com/office/officeart/2008/layout/AlternatingHexagons"/>
    <dgm:cxn modelId="{8E35E8D7-5716-47E1-9D7B-106EAFBE892E}" type="presParOf" srcId="{29C5EDA0-81F1-4A5F-8157-905DA25A1940}" destId="{B72E3637-7F68-48BE-952B-419864B81C55}" srcOrd="1" destOrd="0" presId="urn:microsoft.com/office/officeart/2008/layout/AlternatingHexagons"/>
    <dgm:cxn modelId="{87E583C1-5CB9-46F9-8356-303B3E026F97}" type="presParOf" srcId="{29C5EDA0-81F1-4A5F-8157-905DA25A1940}" destId="{B5F4FD74-1A96-471B-A3B5-00A037F85D3B}" srcOrd="2" destOrd="0" presId="urn:microsoft.com/office/officeart/2008/layout/AlternatingHexagons"/>
    <dgm:cxn modelId="{157277D9-2315-4DA6-B9D0-C5AFBE44B97D}" type="presParOf" srcId="{29C5EDA0-81F1-4A5F-8157-905DA25A1940}" destId="{9701E715-67A2-45F1-8066-AE6061698531}" srcOrd="3" destOrd="0" presId="urn:microsoft.com/office/officeart/2008/layout/AlternatingHexagons"/>
    <dgm:cxn modelId="{93716B88-F6A6-4360-9588-9AD8C2FE6497}" type="presParOf" srcId="{29C5EDA0-81F1-4A5F-8157-905DA25A1940}" destId="{23F34B70-8A8D-4E1E-B631-D3E7608CFEA5}" srcOrd="4" destOrd="0" presId="urn:microsoft.com/office/officeart/2008/layout/AlternatingHexagons"/>
    <dgm:cxn modelId="{9B8E73E5-8CC4-4A89-B3AC-1E5968B29359}" type="presParOf" srcId="{F65C15D0-2D30-4273-925C-F375096562C6}" destId="{9CA25EA8-708E-477C-AADF-AC6947C28EE9}" srcOrd="7" destOrd="0" presId="urn:microsoft.com/office/officeart/2008/layout/AlternatingHexagons"/>
    <dgm:cxn modelId="{E3A217BB-E46D-43B6-98CB-BB748AF75324}" type="presParOf" srcId="{F65C15D0-2D30-4273-925C-F375096562C6}" destId="{85B00DFD-191C-4EAC-844F-97CC2A94627E}" srcOrd="8" destOrd="0" presId="urn:microsoft.com/office/officeart/2008/layout/AlternatingHexagons"/>
    <dgm:cxn modelId="{80BEE1BB-6824-4B50-A607-4EC7392E25C3}" type="presParOf" srcId="{85B00DFD-191C-4EAC-844F-97CC2A94627E}" destId="{64A2FEBA-78BF-46A0-8117-BDBFEA96D4AD}" srcOrd="0" destOrd="0" presId="urn:microsoft.com/office/officeart/2008/layout/AlternatingHexagons"/>
    <dgm:cxn modelId="{E3D7393B-EC2A-495D-B165-5A728F4EEAD5}" type="presParOf" srcId="{85B00DFD-191C-4EAC-844F-97CC2A94627E}" destId="{69F2F40F-CE28-4520-B8CD-92B721497A7C}" srcOrd="1" destOrd="0" presId="urn:microsoft.com/office/officeart/2008/layout/AlternatingHexagons"/>
    <dgm:cxn modelId="{9AABFC6F-546F-4364-B398-55EABC6198A8}" type="presParOf" srcId="{85B00DFD-191C-4EAC-844F-97CC2A94627E}" destId="{43388ADA-0A12-4316-8F25-6EB640DF0CAD}" srcOrd="2" destOrd="0" presId="urn:microsoft.com/office/officeart/2008/layout/AlternatingHexagons"/>
    <dgm:cxn modelId="{375B79DF-BD88-4247-BA19-87E8B4716FA5}" type="presParOf" srcId="{85B00DFD-191C-4EAC-844F-97CC2A94627E}" destId="{C398E3AF-31F7-49EF-BE99-5ACA22889EFB}" srcOrd="3" destOrd="0" presId="urn:microsoft.com/office/officeart/2008/layout/AlternatingHexagons"/>
    <dgm:cxn modelId="{55EE63B4-D666-491E-AACA-2F2371EE4FC8}" type="presParOf" srcId="{85B00DFD-191C-4EAC-844F-97CC2A94627E}" destId="{08D7312C-3E51-496D-8BF2-CCD48939A12A}" srcOrd="4" destOrd="0" presId="urn:microsoft.com/office/officeart/2008/layout/AlternatingHexagons"/>
    <dgm:cxn modelId="{30DD984B-C714-4452-9401-F8059659CB41}" type="presParOf" srcId="{F65C15D0-2D30-4273-925C-F375096562C6}" destId="{F0CFB5A5-7362-4F04-86AA-33449DFA211E}" srcOrd="9" destOrd="0" presId="urn:microsoft.com/office/officeart/2008/layout/AlternatingHexagons"/>
    <dgm:cxn modelId="{BA81A75F-14BB-4C91-88B1-8C5527C280D7}" type="presParOf" srcId="{F65C15D0-2D30-4273-925C-F375096562C6}" destId="{9EEB0808-8B17-4707-B876-0595BEA8928F}" srcOrd="10" destOrd="0" presId="urn:microsoft.com/office/officeart/2008/layout/AlternatingHexagons"/>
    <dgm:cxn modelId="{E81321F4-6A5E-4691-99EA-328FFE7DCD84}" type="presParOf" srcId="{9EEB0808-8B17-4707-B876-0595BEA8928F}" destId="{2BA1579C-A95A-4B57-B5DA-9F4401A6FE8A}" srcOrd="0" destOrd="0" presId="urn:microsoft.com/office/officeart/2008/layout/AlternatingHexagons"/>
    <dgm:cxn modelId="{D0B46D34-D6FD-485C-8688-349CFFEAAD00}" type="presParOf" srcId="{9EEB0808-8B17-4707-B876-0595BEA8928F}" destId="{F31708B8-8727-445C-A0E1-5BADA2E35DC5}" srcOrd="1" destOrd="0" presId="urn:microsoft.com/office/officeart/2008/layout/AlternatingHexagons"/>
    <dgm:cxn modelId="{3BF31423-F332-4F9B-A699-A30512F7BFF8}" type="presParOf" srcId="{9EEB0808-8B17-4707-B876-0595BEA8928F}" destId="{CB7A3ED3-5096-4C05-AD40-6C0F22E22CEC}" srcOrd="2" destOrd="0" presId="urn:microsoft.com/office/officeart/2008/layout/AlternatingHexagons"/>
    <dgm:cxn modelId="{E2460E88-D310-4A0E-9BCD-53E5DA9BA282}" type="presParOf" srcId="{9EEB0808-8B17-4707-B876-0595BEA8928F}" destId="{D552F8D3-0104-4DEF-BD1F-2B101216E1DE}" srcOrd="3" destOrd="0" presId="urn:microsoft.com/office/officeart/2008/layout/AlternatingHexagons"/>
    <dgm:cxn modelId="{C8F38833-89DD-4CD3-A798-CB7EE9B84B8A}" type="presParOf" srcId="{9EEB0808-8B17-4707-B876-0595BEA8928F}" destId="{EC50C35E-004D-4D3D-B2A3-45D959BCCC22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58560A-41AA-478C-A221-A1188F738218}" type="doc">
      <dgm:prSet loTypeId="urn:microsoft.com/office/officeart/2005/8/layout/gear1" loCatId="process" qsTypeId="urn:microsoft.com/office/officeart/2005/8/quickstyle/simple4" qsCatId="simple" csTypeId="urn:microsoft.com/office/officeart/2005/8/colors/colorful4" csCatId="colorful" phldr="1"/>
      <dgm:spPr/>
    </dgm:pt>
    <dgm:pt modelId="{2D8D46F0-A911-4645-948F-2ED5FCD543F9}">
      <dgm:prSet phldrT="[Text]" phldr="0"/>
      <dgm:spPr/>
      <dgm:t>
        <a:bodyPr/>
        <a:lstStyle/>
        <a:p>
          <a:pPr rtl="0"/>
          <a:r>
            <a:rPr lang="en-ZA" b="1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Transact</a:t>
          </a:r>
          <a:endParaRPr lang="en-ZA" b="1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84229BBE-6779-4217-BFC3-A55084A6D3F6}" type="parTrans" cxnId="{9FB088F5-7D91-472D-9325-1DCA364DF006}">
      <dgm:prSet/>
      <dgm:spPr/>
      <dgm:t>
        <a:bodyPr/>
        <a:lstStyle/>
        <a:p>
          <a:endParaRPr lang="en-ZA"/>
        </a:p>
      </dgm:t>
    </dgm:pt>
    <dgm:pt modelId="{AD68F857-7D10-428E-9EF9-8497CF874301}" type="sibTrans" cxnId="{9FB088F5-7D91-472D-9325-1DCA364DF006}">
      <dgm:prSet/>
      <dgm:spPr/>
      <dgm:t>
        <a:bodyPr/>
        <a:lstStyle/>
        <a:p>
          <a:endParaRPr lang="en-ZA"/>
        </a:p>
      </dgm:t>
    </dgm:pt>
    <dgm:pt modelId="{14F7D172-E29D-4526-A9FD-1AD988F8440B}">
      <dgm:prSet phldrT="[Text]" phldr="0" custT="1"/>
      <dgm:spPr/>
      <dgm:t>
        <a:bodyPr/>
        <a:lstStyle/>
        <a:p>
          <a:pPr rtl="0"/>
          <a:r>
            <a:rPr lang="en-ZA" sz="2000" b="1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Connect</a:t>
          </a:r>
          <a:endParaRPr lang="en-ZA" sz="2000" b="1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CDDCFB5D-343B-4005-98D6-42669E012426}" type="parTrans" cxnId="{DE7CFE07-D2F9-4D82-B5E9-505E7BB9D263}">
      <dgm:prSet/>
      <dgm:spPr/>
      <dgm:t>
        <a:bodyPr/>
        <a:lstStyle/>
        <a:p>
          <a:endParaRPr lang="en-ZA"/>
        </a:p>
      </dgm:t>
    </dgm:pt>
    <dgm:pt modelId="{77B718A8-8479-48B3-A0CE-4C5DA57AB6FB}" type="sibTrans" cxnId="{DE7CFE07-D2F9-4D82-B5E9-505E7BB9D263}">
      <dgm:prSet/>
      <dgm:spPr/>
      <dgm:t>
        <a:bodyPr/>
        <a:lstStyle/>
        <a:p>
          <a:endParaRPr lang="en-ZA"/>
        </a:p>
      </dgm:t>
    </dgm:pt>
    <dgm:pt modelId="{D6F4C07D-1A24-404B-8D5A-D6FF9F008655}">
      <dgm:prSet phldrT="[Text]" phldr="0" custT="1"/>
      <dgm:spPr/>
      <dgm:t>
        <a:bodyPr/>
        <a:lstStyle/>
        <a:p>
          <a:pPr rtl="0"/>
          <a:r>
            <a:rPr lang="en-ZA" sz="2400" b="1">
              <a:solidFill>
                <a:schemeClr val="tx1">
                  <a:lumMod val="95000"/>
                  <a:lumOff val="5000"/>
                </a:schemeClr>
              </a:solidFill>
            </a:rPr>
            <a:t> </a:t>
          </a:r>
          <a:r>
            <a:rPr lang="en-ZA" sz="2400" b="1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Interact</a:t>
          </a:r>
          <a:endParaRPr lang="en-ZA" sz="2400" b="1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536C5B33-A0EB-453C-A590-4A2408AC92A0}" type="parTrans" cxnId="{C36BEC0F-890F-4635-9E34-F5EA08A304C6}">
      <dgm:prSet/>
      <dgm:spPr/>
      <dgm:t>
        <a:bodyPr/>
        <a:lstStyle/>
        <a:p>
          <a:endParaRPr lang="en-ZA"/>
        </a:p>
      </dgm:t>
    </dgm:pt>
    <dgm:pt modelId="{F3A6623A-45CE-4D6D-8697-15B71FF2131C}" type="sibTrans" cxnId="{C36BEC0F-890F-4635-9E34-F5EA08A304C6}">
      <dgm:prSet/>
      <dgm:spPr/>
      <dgm:t>
        <a:bodyPr/>
        <a:lstStyle/>
        <a:p>
          <a:endParaRPr lang="en-ZA"/>
        </a:p>
      </dgm:t>
    </dgm:pt>
    <dgm:pt modelId="{27B15731-05ED-4D02-8A6A-339FA31CC320}" type="pres">
      <dgm:prSet presAssocID="{7E58560A-41AA-478C-A221-A1188F738218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A4B114EE-E2CC-4DD7-8E97-A333EE7A7BEF}" type="pres">
      <dgm:prSet presAssocID="{2D8D46F0-A911-4645-948F-2ED5FCD543F9}" presName="gear1" presStyleLbl="node1" presStyleIdx="0" presStyleCnt="3">
        <dgm:presLayoutVars>
          <dgm:chMax val="1"/>
          <dgm:bulletEnabled val="1"/>
        </dgm:presLayoutVars>
      </dgm:prSet>
      <dgm:spPr/>
    </dgm:pt>
    <dgm:pt modelId="{381F106D-82EA-4AF5-A63E-F92AD681C98F}" type="pres">
      <dgm:prSet presAssocID="{2D8D46F0-A911-4645-948F-2ED5FCD543F9}" presName="gear1srcNode" presStyleLbl="node1" presStyleIdx="0" presStyleCnt="3"/>
      <dgm:spPr/>
    </dgm:pt>
    <dgm:pt modelId="{69793B51-C256-4610-A320-078F24E32A9F}" type="pres">
      <dgm:prSet presAssocID="{2D8D46F0-A911-4645-948F-2ED5FCD543F9}" presName="gear1dstNode" presStyleLbl="node1" presStyleIdx="0" presStyleCnt="3"/>
      <dgm:spPr/>
    </dgm:pt>
    <dgm:pt modelId="{FF92E9F9-7E61-4A60-9B1D-8409DC4E2FDE}" type="pres">
      <dgm:prSet presAssocID="{14F7D172-E29D-4526-A9FD-1AD988F8440B}" presName="gear2" presStyleLbl="node1" presStyleIdx="1" presStyleCnt="3">
        <dgm:presLayoutVars>
          <dgm:chMax val="1"/>
          <dgm:bulletEnabled val="1"/>
        </dgm:presLayoutVars>
      </dgm:prSet>
      <dgm:spPr/>
    </dgm:pt>
    <dgm:pt modelId="{9F6B6140-92C9-4427-9FF3-C9FE3500A184}" type="pres">
      <dgm:prSet presAssocID="{14F7D172-E29D-4526-A9FD-1AD988F8440B}" presName="gear2srcNode" presStyleLbl="node1" presStyleIdx="1" presStyleCnt="3"/>
      <dgm:spPr/>
    </dgm:pt>
    <dgm:pt modelId="{A5CAD3F7-1F0F-41D6-A8AA-4DDD60B25F16}" type="pres">
      <dgm:prSet presAssocID="{14F7D172-E29D-4526-A9FD-1AD988F8440B}" presName="gear2dstNode" presStyleLbl="node1" presStyleIdx="1" presStyleCnt="3"/>
      <dgm:spPr/>
    </dgm:pt>
    <dgm:pt modelId="{FCAE8EF2-5075-48A0-9A96-694A270B6B8B}" type="pres">
      <dgm:prSet presAssocID="{D6F4C07D-1A24-404B-8D5A-D6FF9F008655}" presName="gear3" presStyleLbl="node1" presStyleIdx="2" presStyleCnt="3"/>
      <dgm:spPr/>
    </dgm:pt>
    <dgm:pt modelId="{624B65AD-637C-4B6F-98BB-E90009DCA023}" type="pres">
      <dgm:prSet presAssocID="{D6F4C07D-1A24-404B-8D5A-D6FF9F008655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A29E23C3-5CA7-49DF-9973-D628E5B9CDF1}" type="pres">
      <dgm:prSet presAssocID="{D6F4C07D-1A24-404B-8D5A-D6FF9F008655}" presName="gear3srcNode" presStyleLbl="node1" presStyleIdx="2" presStyleCnt="3"/>
      <dgm:spPr/>
    </dgm:pt>
    <dgm:pt modelId="{4322AFEC-AE6C-4D1B-A5B4-7D79D6467046}" type="pres">
      <dgm:prSet presAssocID="{D6F4C07D-1A24-404B-8D5A-D6FF9F008655}" presName="gear3dstNode" presStyleLbl="node1" presStyleIdx="2" presStyleCnt="3"/>
      <dgm:spPr/>
    </dgm:pt>
    <dgm:pt modelId="{21125536-185F-437B-B5CD-776B4A92D5C2}" type="pres">
      <dgm:prSet presAssocID="{AD68F857-7D10-428E-9EF9-8497CF874301}" presName="connector1" presStyleLbl="sibTrans2D1" presStyleIdx="0" presStyleCnt="3"/>
      <dgm:spPr/>
    </dgm:pt>
    <dgm:pt modelId="{F4565363-2DD3-400C-864C-122BA48681AF}" type="pres">
      <dgm:prSet presAssocID="{77B718A8-8479-48B3-A0CE-4C5DA57AB6FB}" presName="connector2" presStyleLbl="sibTrans2D1" presStyleIdx="1" presStyleCnt="3"/>
      <dgm:spPr/>
    </dgm:pt>
    <dgm:pt modelId="{1DCA5EE1-DF51-4FC1-911D-FBF61877D1BF}" type="pres">
      <dgm:prSet presAssocID="{F3A6623A-45CE-4D6D-8697-15B71FF2131C}" presName="connector3" presStyleLbl="sibTrans2D1" presStyleIdx="2" presStyleCnt="3"/>
      <dgm:spPr/>
    </dgm:pt>
  </dgm:ptLst>
  <dgm:cxnLst>
    <dgm:cxn modelId="{8D9B0F04-25FA-4883-ACF5-0068E497B402}" type="presOf" srcId="{77B718A8-8479-48B3-A0CE-4C5DA57AB6FB}" destId="{F4565363-2DD3-400C-864C-122BA48681AF}" srcOrd="0" destOrd="0" presId="urn:microsoft.com/office/officeart/2005/8/layout/gear1"/>
    <dgm:cxn modelId="{DE7CFE07-D2F9-4D82-B5E9-505E7BB9D263}" srcId="{7E58560A-41AA-478C-A221-A1188F738218}" destId="{14F7D172-E29D-4526-A9FD-1AD988F8440B}" srcOrd="1" destOrd="0" parTransId="{CDDCFB5D-343B-4005-98D6-42669E012426}" sibTransId="{77B718A8-8479-48B3-A0CE-4C5DA57AB6FB}"/>
    <dgm:cxn modelId="{C36BEC0F-890F-4635-9E34-F5EA08A304C6}" srcId="{7E58560A-41AA-478C-A221-A1188F738218}" destId="{D6F4C07D-1A24-404B-8D5A-D6FF9F008655}" srcOrd="2" destOrd="0" parTransId="{536C5B33-A0EB-453C-A590-4A2408AC92A0}" sibTransId="{F3A6623A-45CE-4D6D-8697-15B71FF2131C}"/>
    <dgm:cxn modelId="{C7A9BA19-717E-4A5D-9364-5F1AFA981445}" type="presOf" srcId="{2D8D46F0-A911-4645-948F-2ED5FCD543F9}" destId="{69793B51-C256-4610-A320-078F24E32A9F}" srcOrd="2" destOrd="0" presId="urn:microsoft.com/office/officeart/2005/8/layout/gear1"/>
    <dgm:cxn modelId="{F9464246-A385-47D4-AC03-79EE510E35AC}" type="presOf" srcId="{2D8D46F0-A911-4645-948F-2ED5FCD543F9}" destId="{A4B114EE-E2CC-4DD7-8E97-A333EE7A7BEF}" srcOrd="0" destOrd="0" presId="urn:microsoft.com/office/officeart/2005/8/layout/gear1"/>
    <dgm:cxn modelId="{D9B8AE99-8496-4784-B2DA-1B6E69B53C5F}" type="presOf" srcId="{14F7D172-E29D-4526-A9FD-1AD988F8440B}" destId="{A5CAD3F7-1F0F-41D6-A8AA-4DDD60B25F16}" srcOrd="2" destOrd="0" presId="urn:microsoft.com/office/officeart/2005/8/layout/gear1"/>
    <dgm:cxn modelId="{1DC3FE9B-446E-4677-8532-E1380919D4B4}" type="presOf" srcId="{D6F4C07D-1A24-404B-8D5A-D6FF9F008655}" destId="{624B65AD-637C-4B6F-98BB-E90009DCA023}" srcOrd="1" destOrd="0" presId="urn:microsoft.com/office/officeart/2005/8/layout/gear1"/>
    <dgm:cxn modelId="{E791079F-3228-4DC3-8D42-718DAD7D98B4}" type="presOf" srcId="{D6F4C07D-1A24-404B-8D5A-D6FF9F008655}" destId="{A29E23C3-5CA7-49DF-9973-D628E5B9CDF1}" srcOrd="2" destOrd="0" presId="urn:microsoft.com/office/officeart/2005/8/layout/gear1"/>
    <dgm:cxn modelId="{0DFEEFB5-2BAB-4E87-9F23-5D54E8328654}" type="presOf" srcId="{D6F4C07D-1A24-404B-8D5A-D6FF9F008655}" destId="{4322AFEC-AE6C-4D1B-A5B4-7D79D6467046}" srcOrd="3" destOrd="0" presId="urn:microsoft.com/office/officeart/2005/8/layout/gear1"/>
    <dgm:cxn modelId="{1133C6B8-3252-4A95-BA73-F2928739DC55}" type="presOf" srcId="{14F7D172-E29D-4526-A9FD-1AD988F8440B}" destId="{9F6B6140-92C9-4427-9FF3-C9FE3500A184}" srcOrd="1" destOrd="0" presId="urn:microsoft.com/office/officeart/2005/8/layout/gear1"/>
    <dgm:cxn modelId="{9F7DC2C6-6E8F-49E8-A982-44EA251ABA01}" type="presOf" srcId="{D6F4C07D-1A24-404B-8D5A-D6FF9F008655}" destId="{FCAE8EF2-5075-48A0-9A96-694A270B6B8B}" srcOrd="0" destOrd="0" presId="urn:microsoft.com/office/officeart/2005/8/layout/gear1"/>
    <dgm:cxn modelId="{70395AE0-2EB7-4B83-B048-AA792D994DD7}" type="presOf" srcId="{AD68F857-7D10-428E-9EF9-8497CF874301}" destId="{21125536-185F-437B-B5CD-776B4A92D5C2}" srcOrd="0" destOrd="0" presId="urn:microsoft.com/office/officeart/2005/8/layout/gear1"/>
    <dgm:cxn modelId="{C28187EC-C468-4B06-A463-12E25A1B0611}" type="presOf" srcId="{2D8D46F0-A911-4645-948F-2ED5FCD543F9}" destId="{381F106D-82EA-4AF5-A63E-F92AD681C98F}" srcOrd="1" destOrd="0" presId="urn:microsoft.com/office/officeart/2005/8/layout/gear1"/>
    <dgm:cxn modelId="{182BCFF0-F70F-4859-B15C-8AD1FD390689}" type="presOf" srcId="{7E58560A-41AA-478C-A221-A1188F738218}" destId="{27B15731-05ED-4D02-8A6A-339FA31CC320}" srcOrd="0" destOrd="0" presId="urn:microsoft.com/office/officeart/2005/8/layout/gear1"/>
    <dgm:cxn modelId="{B4B577F1-F919-4A89-AEF9-2A73258B62D1}" type="presOf" srcId="{14F7D172-E29D-4526-A9FD-1AD988F8440B}" destId="{FF92E9F9-7E61-4A60-9B1D-8409DC4E2FDE}" srcOrd="0" destOrd="0" presId="urn:microsoft.com/office/officeart/2005/8/layout/gear1"/>
    <dgm:cxn modelId="{03B05CF4-8A55-486C-AD0B-FD0236C4B0B7}" type="presOf" srcId="{F3A6623A-45CE-4D6D-8697-15B71FF2131C}" destId="{1DCA5EE1-DF51-4FC1-911D-FBF61877D1BF}" srcOrd="0" destOrd="0" presId="urn:microsoft.com/office/officeart/2005/8/layout/gear1"/>
    <dgm:cxn modelId="{9FB088F5-7D91-472D-9325-1DCA364DF006}" srcId="{7E58560A-41AA-478C-A221-A1188F738218}" destId="{2D8D46F0-A911-4645-948F-2ED5FCD543F9}" srcOrd="0" destOrd="0" parTransId="{84229BBE-6779-4217-BFC3-A55084A6D3F6}" sibTransId="{AD68F857-7D10-428E-9EF9-8497CF874301}"/>
    <dgm:cxn modelId="{EF2F8727-57A0-4869-996C-FB4992D8BE76}" type="presParOf" srcId="{27B15731-05ED-4D02-8A6A-339FA31CC320}" destId="{A4B114EE-E2CC-4DD7-8E97-A333EE7A7BEF}" srcOrd="0" destOrd="0" presId="urn:microsoft.com/office/officeart/2005/8/layout/gear1"/>
    <dgm:cxn modelId="{9C176605-876C-41C7-9630-91C07A909C08}" type="presParOf" srcId="{27B15731-05ED-4D02-8A6A-339FA31CC320}" destId="{381F106D-82EA-4AF5-A63E-F92AD681C98F}" srcOrd="1" destOrd="0" presId="urn:microsoft.com/office/officeart/2005/8/layout/gear1"/>
    <dgm:cxn modelId="{A40FA53F-63BE-41D2-89EA-44274A5F55FC}" type="presParOf" srcId="{27B15731-05ED-4D02-8A6A-339FA31CC320}" destId="{69793B51-C256-4610-A320-078F24E32A9F}" srcOrd="2" destOrd="0" presId="urn:microsoft.com/office/officeart/2005/8/layout/gear1"/>
    <dgm:cxn modelId="{192627F7-289F-4E71-BDC7-9AAE9A124E89}" type="presParOf" srcId="{27B15731-05ED-4D02-8A6A-339FA31CC320}" destId="{FF92E9F9-7E61-4A60-9B1D-8409DC4E2FDE}" srcOrd="3" destOrd="0" presId="urn:microsoft.com/office/officeart/2005/8/layout/gear1"/>
    <dgm:cxn modelId="{853E2139-5E83-4ECC-B0F0-5BCC0E2F989E}" type="presParOf" srcId="{27B15731-05ED-4D02-8A6A-339FA31CC320}" destId="{9F6B6140-92C9-4427-9FF3-C9FE3500A184}" srcOrd="4" destOrd="0" presId="urn:microsoft.com/office/officeart/2005/8/layout/gear1"/>
    <dgm:cxn modelId="{6369C2BC-FE8D-43F7-8C4E-803021D6C3E3}" type="presParOf" srcId="{27B15731-05ED-4D02-8A6A-339FA31CC320}" destId="{A5CAD3F7-1F0F-41D6-A8AA-4DDD60B25F16}" srcOrd="5" destOrd="0" presId="urn:microsoft.com/office/officeart/2005/8/layout/gear1"/>
    <dgm:cxn modelId="{9A52FBDF-08A0-48F8-A988-826F92B939CE}" type="presParOf" srcId="{27B15731-05ED-4D02-8A6A-339FA31CC320}" destId="{FCAE8EF2-5075-48A0-9A96-694A270B6B8B}" srcOrd="6" destOrd="0" presId="urn:microsoft.com/office/officeart/2005/8/layout/gear1"/>
    <dgm:cxn modelId="{69AC4CC7-BDB7-475C-A21B-8F42880B8523}" type="presParOf" srcId="{27B15731-05ED-4D02-8A6A-339FA31CC320}" destId="{624B65AD-637C-4B6F-98BB-E90009DCA023}" srcOrd="7" destOrd="0" presId="urn:microsoft.com/office/officeart/2005/8/layout/gear1"/>
    <dgm:cxn modelId="{7375CED4-81F7-439B-8AF4-2A83684D0445}" type="presParOf" srcId="{27B15731-05ED-4D02-8A6A-339FA31CC320}" destId="{A29E23C3-5CA7-49DF-9973-D628E5B9CDF1}" srcOrd="8" destOrd="0" presId="urn:microsoft.com/office/officeart/2005/8/layout/gear1"/>
    <dgm:cxn modelId="{8DB566C5-C235-457A-AAE0-C07AADDC3026}" type="presParOf" srcId="{27B15731-05ED-4D02-8A6A-339FA31CC320}" destId="{4322AFEC-AE6C-4D1B-A5B4-7D79D6467046}" srcOrd="9" destOrd="0" presId="urn:microsoft.com/office/officeart/2005/8/layout/gear1"/>
    <dgm:cxn modelId="{E93C742F-8B93-4A05-AA3A-E26F038783A4}" type="presParOf" srcId="{27B15731-05ED-4D02-8A6A-339FA31CC320}" destId="{21125536-185F-437B-B5CD-776B4A92D5C2}" srcOrd="10" destOrd="0" presId="urn:microsoft.com/office/officeart/2005/8/layout/gear1"/>
    <dgm:cxn modelId="{440C0F3A-B460-4B4D-B403-61006388EE0A}" type="presParOf" srcId="{27B15731-05ED-4D02-8A6A-339FA31CC320}" destId="{F4565363-2DD3-400C-864C-122BA48681AF}" srcOrd="11" destOrd="0" presId="urn:microsoft.com/office/officeart/2005/8/layout/gear1"/>
    <dgm:cxn modelId="{E690D9B7-58C8-4ECE-A494-0C4701AA5890}" type="presParOf" srcId="{27B15731-05ED-4D02-8A6A-339FA31CC320}" destId="{1DCA5EE1-DF51-4FC1-911D-FBF61877D1BF}" srcOrd="12" destOrd="0" presId="urn:microsoft.com/office/officeart/2005/8/layout/gear1"/>
  </dgm:cxnLst>
  <dgm:bg>
    <a:effectLst>
      <a:innerShdw blurRad="63500" dist="50800" dir="2700000">
        <a:prstClr val="black">
          <a:alpha val="50000"/>
        </a:prstClr>
      </a:inn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E58560A-41AA-478C-A221-A1188F738218}" type="doc">
      <dgm:prSet loTypeId="urn:microsoft.com/office/officeart/2005/8/layout/gear1" loCatId="process" qsTypeId="urn:microsoft.com/office/officeart/2005/8/quickstyle/simple4" qsCatId="simple" csTypeId="urn:microsoft.com/office/officeart/2005/8/colors/colorful4" csCatId="colorful" phldr="1"/>
      <dgm:spPr/>
    </dgm:pt>
    <dgm:pt modelId="{2D8D46F0-A911-4645-948F-2ED5FCD543F9}">
      <dgm:prSet phldrT="[Text]" phldr="0"/>
      <dgm:spPr/>
      <dgm:t>
        <a:bodyPr/>
        <a:lstStyle/>
        <a:p>
          <a:pPr rtl="0"/>
          <a:r>
            <a:rPr lang="en-ZA" b="1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Automation</a:t>
          </a:r>
          <a:endParaRPr lang="en-ZA" b="1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84229BBE-6779-4217-BFC3-A55084A6D3F6}" type="parTrans" cxnId="{9FB088F5-7D91-472D-9325-1DCA364DF006}">
      <dgm:prSet/>
      <dgm:spPr/>
      <dgm:t>
        <a:bodyPr/>
        <a:lstStyle/>
        <a:p>
          <a:endParaRPr lang="en-ZA"/>
        </a:p>
      </dgm:t>
    </dgm:pt>
    <dgm:pt modelId="{AD68F857-7D10-428E-9EF9-8497CF874301}" type="sibTrans" cxnId="{9FB088F5-7D91-472D-9325-1DCA364DF006}">
      <dgm:prSet/>
      <dgm:spPr/>
      <dgm:t>
        <a:bodyPr/>
        <a:lstStyle/>
        <a:p>
          <a:endParaRPr lang="en-ZA"/>
        </a:p>
      </dgm:t>
    </dgm:pt>
    <dgm:pt modelId="{14F7D172-E29D-4526-A9FD-1AD988F8440B}">
      <dgm:prSet phldrT="[Text]" phldr="0" custT="1"/>
      <dgm:spPr/>
      <dgm:t>
        <a:bodyPr/>
        <a:lstStyle/>
        <a:p>
          <a:pPr rtl="0"/>
          <a:r>
            <a:rPr lang="en-ZA" sz="2000" b="1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API</a:t>
          </a:r>
          <a:endParaRPr lang="en-ZA" sz="2000" b="1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CDDCFB5D-343B-4005-98D6-42669E012426}" type="parTrans" cxnId="{DE7CFE07-D2F9-4D82-B5E9-505E7BB9D263}">
      <dgm:prSet/>
      <dgm:spPr/>
      <dgm:t>
        <a:bodyPr/>
        <a:lstStyle/>
        <a:p>
          <a:endParaRPr lang="en-ZA"/>
        </a:p>
      </dgm:t>
    </dgm:pt>
    <dgm:pt modelId="{77B718A8-8479-48B3-A0CE-4C5DA57AB6FB}" type="sibTrans" cxnId="{DE7CFE07-D2F9-4D82-B5E9-505E7BB9D263}">
      <dgm:prSet/>
      <dgm:spPr/>
      <dgm:t>
        <a:bodyPr/>
        <a:lstStyle/>
        <a:p>
          <a:endParaRPr lang="en-ZA"/>
        </a:p>
      </dgm:t>
    </dgm:pt>
    <dgm:pt modelId="{D6F4C07D-1A24-404B-8D5A-D6FF9F008655}">
      <dgm:prSet phldrT="[Text]" phldr="0" custT="1"/>
      <dgm:spPr/>
      <dgm:t>
        <a:bodyPr/>
        <a:lstStyle/>
        <a:p>
          <a:pPr rtl="0"/>
          <a:r>
            <a:rPr lang="en-ZA" sz="2400" b="1">
              <a:solidFill>
                <a:schemeClr val="tx1">
                  <a:lumMod val="95000"/>
                  <a:lumOff val="5000"/>
                </a:schemeClr>
              </a:solidFill>
            </a:rPr>
            <a:t> </a:t>
          </a:r>
          <a:r>
            <a:rPr lang="en-ZA" sz="2400" b="1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Big Data</a:t>
          </a:r>
          <a:endParaRPr lang="en-ZA" sz="2400" b="1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536C5B33-A0EB-453C-A590-4A2408AC92A0}" type="parTrans" cxnId="{C36BEC0F-890F-4635-9E34-F5EA08A304C6}">
      <dgm:prSet/>
      <dgm:spPr/>
      <dgm:t>
        <a:bodyPr/>
        <a:lstStyle/>
        <a:p>
          <a:endParaRPr lang="en-ZA"/>
        </a:p>
      </dgm:t>
    </dgm:pt>
    <dgm:pt modelId="{F3A6623A-45CE-4D6D-8697-15B71FF2131C}" type="sibTrans" cxnId="{C36BEC0F-890F-4635-9E34-F5EA08A304C6}">
      <dgm:prSet/>
      <dgm:spPr/>
      <dgm:t>
        <a:bodyPr/>
        <a:lstStyle/>
        <a:p>
          <a:endParaRPr lang="en-ZA"/>
        </a:p>
      </dgm:t>
    </dgm:pt>
    <dgm:pt modelId="{27B15731-05ED-4D02-8A6A-339FA31CC320}" type="pres">
      <dgm:prSet presAssocID="{7E58560A-41AA-478C-A221-A1188F738218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A4B114EE-E2CC-4DD7-8E97-A333EE7A7BEF}" type="pres">
      <dgm:prSet presAssocID="{2D8D46F0-A911-4645-948F-2ED5FCD543F9}" presName="gear1" presStyleLbl="node1" presStyleIdx="0" presStyleCnt="3">
        <dgm:presLayoutVars>
          <dgm:chMax val="1"/>
          <dgm:bulletEnabled val="1"/>
        </dgm:presLayoutVars>
      </dgm:prSet>
      <dgm:spPr/>
    </dgm:pt>
    <dgm:pt modelId="{381F106D-82EA-4AF5-A63E-F92AD681C98F}" type="pres">
      <dgm:prSet presAssocID="{2D8D46F0-A911-4645-948F-2ED5FCD543F9}" presName="gear1srcNode" presStyleLbl="node1" presStyleIdx="0" presStyleCnt="3"/>
      <dgm:spPr/>
    </dgm:pt>
    <dgm:pt modelId="{69793B51-C256-4610-A320-078F24E32A9F}" type="pres">
      <dgm:prSet presAssocID="{2D8D46F0-A911-4645-948F-2ED5FCD543F9}" presName="gear1dstNode" presStyleLbl="node1" presStyleIdx="0" presStyleCnt="3"/>
      <dgm:spPr/>
    </dgm:pt>
    <dgm:pt modelId="{64132E2A-A553-4777-A868-B2C04F2CB455}" type="pres">
      <dgm:prSet presAssocID="{14F7D172-E29D-4526-A9FD-1AD988F8440B}" presName="gear2" presStyleLbl="node1" presStyleIdx="1" presStyleCnt="3">
        <dgm:presLayoutVars>
          <dgm:chMax val="1"/>
          <dgm:bulletEnabled val="1"/>
        </dgm:presLayoutVars>
      </dgm:prSet>
      <dgm:spPr/>
    </dgm:pt>
    <dgm:pt modelId="{77EE27DB-EBC0-4A68-BF4D-3CB739355312}" type="pres">
      <dgm:prSet presAssocID="{14F7D172-E29D-4526-A9FD-1AD988F8440B}" presName="gear2srcNode" presStyleLbl="node1" presStyleIdx="1" presStyleCnt="3"/>
      <dgm:spPr/>
    </dgm:pt>
    <dgm:pt modelId="{4DF32735-DE75-48BC-94D0-CF5960C9549E}" type="pres">
      <dgm:prSet presAssocID="{14F7D172-E29D-4526-A9FD-1AD988F8440B}" presName="gear2dstNode" presStyleLbl="node1" presStyleIdx="1" presStyleCnt="3"/>
      <dgm:spPr/>
    </dgm:pt>
    <dgm:pt modelId="{4D2AC349-7D01-44B0-A873-F0405E95BC92}" type="pres">
      <dgm:prSet presAssocID="{D6F4C07D-1A24-404B-8D5A-D6FF9F008655}" presName="gear3" presStyleLbl="node1" presStyleIdx="2" presStyleCnt="3"/>
      <dgm:spPr/>
    </dgm:pt>
    <dgm:pt modelId="{D9F0C20B-9D71-4C88-A7ED-5FA26EC61A77}" type="pres">
      <dgm:prSet presAssocID="{D6F4C07D-1A24-404B-8D5A-D6FF9F008655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27B06E96-416A-4A29-9FC5-24A9F1E1BC9D}" type="pres">
      <dgm:prSet presAssocID="{D6F4C07D-1A24-404B-8D5A-D6FF9F008655}" presName="gear3srcNode" presStyleLbl="node1" presStyleIdx="2" presStyleCnt="3"/>
      <dgm:spPr/>
    </dgm:pt>
    <dgm:pt modelId="{C248C17D-ED56-4FDF-A299-FE58F25DC081}" type="pres">
      <dgm:prSet presAssocID="{D6F4C07D-1A24-404B-8D5A-D6FF9F008655}" presName="gear3dstNode" presStyleLbl="node1" presStyleIdx="2" presStyleCnt="3"/>
      <dgm:spPr/>
    </dgm:pt>
    <dgm:pt modelId="{21125536-185F-437B-B5CD-776B4A92D5C2}" type="pres">
      <dgm:prSet presAssocID="{AD68F857-7D10-428E-9EF9-8497CF874301}" presName="connector1" presStyleLbl="sibTrans2D1" presStyleIdx="0" presStyleCnt="3"/>
      <dgm:spPr/>
    </dgm:pt>
    <dgm:pt modelId="{59F190D0-26EA-4071-9C53-EFFCFBC41DE6}" type="pres">
      <dgm:prSet presAssocID="{77B718A8-8479-48B3-A0CE-4C5DA57AB6FB}" presName="connector2" presStyleLbl="sibTrans2D1" presStyleIdx="1" presStyleCnt="3"/>
      <dgm:spPr/>
    </dgm:pt>
    <dgm:pt modelId="{F632F6ED-694B-4310-ACD3-8FC9CF583475}" type="pres">
      <dgm:prSet presAssocID="{F3A6623A-45CE-4D6D-8697-15B71FF2131C}" presName="connector3" presStyleLbl="sibTrans2D1" presStyleIdx="2" presStyleCnt="3"/>
      <dgm:spPr/>
    </dgm:pt>
  </dgm:ptLst>
  <dgm:cxnLst>
    <dgm:cxn modelId="{DE7CFE07-D2F9-4D82-B5E9-505E7BB9D263}" srcId="{7E58560A-41AA-478C-A221-A1188F738218}" destId="{14F7D172-E29D-4526-A9FD-1AD988F8440B}" srcOrd="1" destOrd="0" parTransId="{CDDCFB5D-343B-4005-98D6-42669E012426}" sibTransId="{77B718A8-8479-48B3-A0CE-4C5DA57AB6FB}"/>
    <dgm:cxn modelId="{247AC50A-E894-4959-A915-4A6144A83742}" type="presOf" srcId="{D6F4C07D-1A24-404B-8D5A-D6FF9F008655}" destId="{27B06E96-416A-4A29-9FC5-24A9F1E1BC9D}" srcOrd="2" destOrd="0" presId="urn:microsoft.com/office/officeart/2005/8/layout/gear1"/>
    <dgm:cxn modelId="{C36BEC0F-890F-4635-9E34-F5EA08A304C6}" srcId="{7E58560A-41AA-478C-A221-A1188F738218}" destId="{D6F4C07D-1A24-404B-8D5A-D6FF9F008655}" srcOrd="2" destOrd="0" parTransId="{536C5B33-A0EB-453C-A590-4A2408AC92A0}" sibTransId="{F3A6623A-45CE-4D6D-8697-15B71FF2131C}"/>
    <dgm:cxn modelId="{98FE4717-B372-4D43-ABAD-C87E93905AD2}" type="presOf" srcId="{14F7D172-E29D-4526-A9FD-1AD988F8440B}" destId="{77EE27DB-EBC0-4A68-BF4D-3CB739355312}" srcOrd="1" destOrd="0" presId="urn:microsoft.com/office/officeart/2005/8/layout/gear1"/>
    <dgm:cxn modelId="{174A8D1C-5C62-449E-8B1A-8F12B5E1C5AF}" type="presOf" srcId="{AD68F857-7D10-428E-9EF9-8497CF874301}" destId="{21125536-185F-437B-B5CD-776B4A92D5C2}" srcOrd="0" destOrd="0" presId="urn:microsoft.com/office/officeart/2005/8/layout/gear1"/>
    <dgm:cxn modelId="{23A2DD2A-8B6D-44E5-B8FE-6E8852D0F17E}" type="presOf" srcId="{D6F4C07D-1A24-404B-8D5A-D6FF9F008655}" destId="{D9F0C20B-9D71-4C88-A7ED-5FA26EC61A77}" srcOrd="1" destOrd="0" presId="urn:microsoft.com/office/officeart/2005/8/layout/gear1"/>
    <dgm:cxn modelId="{45E19F30-E784-48A2-9EF7-B8798C451F25}" type="presOf" srcId="{77B718A8-8479-48B3-A0CE-4C5DA57AB6FB}" destId="{59F190D0-26EA-4071-9C53-EFFCFBC41DE6}" srcOrd="0" destOrd="0" presId="urn:microsoft.com/office/officeart/2005/8/layout/gear1"/>
    <dgm:cxn modelId="{06B49337-CAA2-4332-B7BB-053D5A6EF966}" type="presOf" srcId="{2D8D46F0-A911-4645-948F-2ED5FCD543F9}" destId="{381F106D-82EA-4AF5-A63E-F92AD681C98F}" srcOrd="1" destOrd="0" presId="urn:microsoft.com/office/officeart/2005/8/layout/gear1"/>
    <dgm:cxn modelId="{8677754B-3BD6-404E-AA91-F1CA79E92073}" type="presOf" srcId="{D6F4C07D-1A24-404B-8D5A-D6FF9F008655}" destId="{C248C17D-ED56-4FDF-A299-FE58F25DC081}" srcOrd="3" destOrd="0" presId="urn:microsoft.com/office/officeart/2005/8/layout/gear1"/>
    <dgm:cxn modelId="{3F5C7C8F-BDBF-4203-977F-53AC781401E1}" type="presOf" srcId="{14F7D172-E29D-4526-A9FD-1AD988F8440B}" destId="{4DF32735-DE75-48BC-94D0-CF5960C9549E}" srcOrd="2" destOrd="0" presId="urn:microsoft.com/office/officeart/2005/8/layout/gear1"/>
    <dgm:cxn modelId="{DCE42EBD-1847-4252-9726-651686A53BE2}" type="presOf" srcId="{14F7D172-E29D-4526-A9FD-1AD988F8440B}" destId="{64132E2A-A553-4777-A868-B2C04F2CB455}" srcOrd="0" destOrd="0" presId="urn:microsoft.com/office/officeart/2005/8/layout/gear1"/>
    <dgm:cxn modelId="{6305E5D0-E3F7-4E50-9260-620A138AEF42}" type="presOf" srcId="{D6F4C07D-1A24-404B-8D5A-D6FF9F008655}" destId="{4D2AC349-7D01-44B0-A873-F0405E95BC92}" srcOrd="0" destOrd="0" presId="urn:microsoft.com/office/officeart/2005/8/layout/gear1"/>
    <dgm:cxn modelId="{9C58D5E7-F0DA-44A8-8E40-2FAA5F337BAE}" type="presOf" srcId="{2D8D46F0-A911-4645-948F-2ED5FCD543F9}" destId="{69793B51-C256-4610-A320-078F24E32A9F}" srcOrd="2" destOrd="0" presId="urn:microsoft.com/office/officeart/2005/8/layout/gear1"/>
    <dgm:cxn modelId="{CE8AA2EA-78B9-444A-BD77-E9FCAFD165E1}" type="presOf" srcId="{F3A6623A-45CE-4D6D-8697-15B71FF2131C}" destId="{F632F6ED-694B-4310-ACD3-8FC9CF583475}" srcOrd="0" destOrd="0" presId="urn:microsoft.com/office/officeart/2005/8/layout/gear1"/>
    <dgm:cxn modelId="{182BCFF0-F70F-4859-B15C-8AD1FD390689}" type="presOf" srcId="{7E58560A-41AA-478C-A221-A1188F738218}" destId="{27B15731-05ED-4D02-8A6A-339FA31CC320}" srcOrd="0" destOrd="0" presId="urn:microsoft.com/office/officeart/2005/8/layout/gear1"/>
    <dgm:cxn modelId="{1A8C0BF4-314A-47DB-AFD8-615EDFB16927}" type="presOf" srcId="{2D8D46F0-A911-4645-948F-2ED5FCD543F9}" destId="{A4B114EE-E2CC-4DD7-8E97-A333EE7A7BEF}" srcOrd="0" destOrd="0" presId="urn:microsoft.com/office/officeart/2005/8/layout/gear1"/>
    <dgm:cxn modelId="{9FB088F5-7D91-472D-9325-1DCA364DF006}" srcId="{7E58560A-41AA-478C-A221-A1188F738218}" destId="{2D8D46F0-A911-4645-948F-2ED5FCD543F9}" srcOrd="0" destOrd="0" parTransId="{84229BBE-6779-4217-BFC3-A55084A6D3F6}" sibTransId="{AD68F857-7D10-428E-9EF9-8497CF874301}"/>
    <dgm:cxn modelId="{CB4B8757-281D-4500-AF9D-781BB3BB0CAB}" type="presParOf" srcId="{27B15731-05ED-4D02-8A6A-339FA31CC320}" destId="{A4B114EE-E2CC-4DD7-8E97-A333EE7A7BEF}" srcOrd="0" destOrd="0" presId="urn:microsoft.com/office/officeart/2005/8/layout/gear1"/>
    <dgm:cxn modelId="{F0803728-0D56-4CB4-8CDF-7D578D27E6F2}" type="presParOf" srcId="{27B15731-05ED-4D02-8A6A-339FA31CC320}" destId="{381F106D-82EA-4AF5-A63E-F92AD681C98F}" srcOrd="1" destOrd="0" presId="urn:microsoft.com/office/officeart/2005/8/layout/gear1"/>
    <dgm:cxn modelId="{8543D533-DF38-4308-9881-BF9216FFA9E7}" type="presParOf" srcId="{27B15731-05ED-4D02-8A6A-339FA31CC320}" destId="{69793B51-C256-4610-A320-078F24E32A9F}" srcOrd="2" destOrd="0" presId="urn:microsoft.com/office/officeart/2005/8/layout/gear1"/>
    <dgm:cxn modelId="{DE075FDA-687E-4213-896A-99AA108BE110}" type="presParOf" srcId="{27B15731-05ED-4D02-8A6A-339FA31CC320}" destId="{64132E2A-A553-4777-A868-B2C04F2CB455}" srcOrd="3" destOrd="0" presId="urn:microsoft.com/office/officeart/2005/8/layout/gear1"/>
    <dgm:cxn modelId="{CE488220-4F48-4C4D-AA87-A144595D34AD}" type="presParOf" srcId="{27B15731-05ED-4D02-8A6A-339FA31CC320}" destId="{77EE27DB-EBC0-4A68-BF4D-3CB739355312}" srcOrd="4" destOrd="0" presId="urn:microsoft.com/office/officeart/2005/8/layout/gear1"/>
    <dgm:cxn modelId="{8F49B27C-C69C-43C3-B425-AE7F2F61BD41}" type="presParOf" srcId="{27B15731-05ED-4D02-8A6A-339FA31CC320}" destId="{4DF32735-DE75-48BC-94D0-CF5960C9549E}" srcOrd="5" destOrd="0" presId="urn:microsoft.com/office/officeart/2005/8/layout/gear1"/>
    <dgm:cxn modelId="{A3DA1ABB-1C03-4FB8-960B-252BECB89F6E}" type="presParOf" srcId="{27B15731-05ED-4D02-8A6A-339FA31CC320}" destId="{4D2AC349-7D01-44B0-A873-F0405E95BC92}" srcOrd="6" destOrd="0" presId="urn:microsoft.com/office/officeart/2005/8/layout/gear1"/>
    <dgm:cxn modelId="{373AE801-FA6C-4260-8977-45C5A7D5E385}" type="presParOf" srcId="{27B15731-05ED-4D02-8A6A-339FA31CC320}" destId="{D9F0C20B-9D71-4C88-A7ED-5FA26EC61A77}" srcOrd="7" destOrd="0" presId="urn:microsoft.com/office/officeart/2005/8/layout/gear1"/>
    <dgm:cxn modelId="{BE419C1A-1461-4007-95C4-9E96E80AA8B3}" type="presParOf" srcId="{27B15731-05ED-4D02-8A6A-339FA31CC320}" destId="{27B06E96-416A-4A29-9FC5-24A9F1E1BC9D}" srcOrd="8" destOrd="0" presId="urn:microsoft.com/office/officeart/2005/8/layout/gear1"/>
    <dgm:cxn modelId="{05BB38AD-3DBD-4CCC-89D3-5716894A19F5}" type="presParOf" srcId="{27B15731-05ED-4D02-8A6A-339FA31CC320}" destId="{C248C17D-ED56-4FDF-A299-FE58F25DC081}" srcOrd="9" destOrd="0" presId="urn:microsoft.com/office/officeart/2005/8/layout/gear1"/>
    <dgm:cxn modelId="{F8FFBC9F-1BED-45D0-B151-F89D6902E201}" type="presParOf" srcId="{27B15731-05ED-4D02-8A6A-339FA31CC320}" destId="{21125536-185F-437B-B5CD-776B4A92D5C2}" srcOrd="10" destOrd="0" presId="urn:microsoft.com/office/officeart/2005/8/layout/gear1"/>
    <dgm:cxn modelId="{EB7DB4C8-6525-49F7-B032-D52CB76ADFD0}" type="presParOf" srcId="{27B15731-05ED-4D02-8A6A-339FA31CC320}" destId="{59F190D0-26EA-4071-9C53-EFFCFBC41DE6}" srcOrd="11" destOrd="0" presId="urn:microsoft.com/office/officeart/2005/8/layout/gear1"/>
    <dgm:cxn modelId="{360FFB68-F8AD-40E0-AB1A-7ADD01E7DF6F}" type="presParOf" srcId="{27B15731-05ED-4D02-8A6A-339FA31CC320}" destId="{F632F6ED-694B-4310-ACD3-8FC9CF583475}" srcOrd="12" destOrd="0" presId="urn:microsoft.com/office/officeart/2005/8/layout/gear1"/>
  </dgm:cxnLst>
  <dgm:bg>
    <a:effectLst>
      <a:innerShdw blurRad="63500" dist="50800" dir="2700000">
        <a:prstClr val="black">
          <a:alpha val="50000"/>
        </a:prstClr>
      </a:innerShdw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198D0C4-6BB8-47D9-9CDF-C71D9EA06B5F}" type="doc">
      <dgm:prSet loTypeId="urn:microsoft.com/office/officeart/2008/layout/AlternatingHexagons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ZA"/>
        </a:p>
      </dgm:t>
    </dgm:pt>
    <dgm:pt modelId="{5BAA9B3C-347B-408E-97DA-DB4F949CFFB4}">
      <dgm:prSet phldrT="[Text]"/>
      <dgm:spPr>
        <a:solidFill>
          <a:srgbClr val="2AC2ED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ZA"/>
            <a:t> </a:t>
          </a:r>
        </a:p>
      </dgm:t>
    </dgm:pt>
    <dgm:pt modelId="{56A77301-CF74-42FE-A6B4-AA68DA91FA1D}" type="parTrans" cxnId="{D14CF5F9-EBAE-42FA-B705-AD372DDA7960}">
      <dgm:prSet/>
      <dgm:spPr/>
      <dgm:t>
        <a:bodyPr/>
        <a:lstStyle/>
        <a:p>
          <a:endParaRPr lang="en-ZA"/>
        </a:p>
      </dgm:t>
    </dgm:pt>
    <dgm:pt modelId="{8BE92336-1918-4F27-9BBB-89AF820735AC}" type="sibTrans" cxnId="{D14CF5F9-EBAE-42FA-B705-AD372DDA7960}">
      <dgm:prSet/>
      <dgm:spPr>
        <a:solidFill>
          <a:srgbClr val="8BC43D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endParaRPr lang="en-ZA"/>
        </a:p>
      </dgm:t>
    </dgm:pt>
    <dgm:pt modelId="{B2983B8A-54F0-4B83-BE75-1A744EDDB778}">
      <dgm:prSet phldrT="[Text]"/>
      <dgm:spPr/>
      <dgm:t>
        <a:bodyPr/>
        <a:lstStyle/>
        <a:p>
          <a:endParaRPr lang="en-ZA"/>
        </a:p>
      </dgm:t>
    </dgm:pt>
    <dgm:pt modelId="{7D89F504-001A-488D-AAC3-36DC2E73526F}" type="parTrans" cxnId="{F224BD87-7A67-4831-A322-26719B98D050}">
      <dgm:prSet/>
      <dgm:spPr/>
      <dgm:t>
        <a:bodyPr/>
        <a:lstStyle/>
        <a:p>
          <a:endParaRPr lang="en-ZA"/>
        </a:p>
      </dgm:t>
    </dgm:pt>
    <dgm:pt modelId="{AF8C81FF-D3A3-42DF-8D33-717A83ADF41B}" type="sibTrans" cxnId="{F224BD87-7A67-4831-A322-26719B98D050}">
      <dgm:prSet/>
      <dgm:spPr/>
      <dgm:t>
        <a:bodyPr/>
        <a:lstStyle/>
        <a:p>
          <a:endParaRPr lang="en-ZA"/>
        </a:p>
      </dgm:t>
    </dgm:pt>
    <dgm:pt modelId="{C17A25F8-73CC-4DE6-A456-A2105980421C}">
      <dgm:prSet phldrT="[Text]"/>
      <dgm:spPr>
        <a:solidFill>
          <a:srgbClr val="7751F9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ZA"/>
            <a:t> </a:t>
          </a:r>
        </a:p>
      </dgm:t>
    </dgm:pt>
    <dgm:pt modelId="{B17624E9-EE2E-4EA5-A828-EE408CCF91BE}" type="parTrans" cxnId="{5770DA20-13C1-4349-BBD7-717FE425F739}">
      <dgm:prSet/>
      <dgm:spPr/>
      <dgm:t>
        <a:bodyPr/>
        <a:lstStyle/>
        <a:p>
          <a:endParaRPr lang="en-ZA"/>
        </a:p>
      </dgm:t>
    </dgm:pt>
    <dgm:pt modelId="{EB560D4C-BA19-40CB-9D78-B99D2AA6006A}" type="sibTrans" cxnId="{5770DA20-13C1-4349-BBD7-717FE425F739}">
      <dgm:prSet/>
      <dgm:spPr/>
      <dgm:t>
        <a:bodyPr/>
        <a:lstStyle/>
        <a:p>
          <a:endParaRPr lang="en-ZA"/>
        </a:p>
      </dgm:t>
    </dgm:pt>
    <dgm:pt modelId="{4BCCA8A3-5DD7-498C-9F43-2FC69E558A13}">
      <dgm:prSet phldrT="[Text]"/>
      <dgm:spPr/>
      <dgm:t>
        <a:bodyPr/>
        <a:lstStyle/>
        <a:p>
          <a:endParaRPr lang="en-ZA"/>
        </a:p>
      </dgm:t>
    </dgm:pt>
    <dgm:pt modelId="{AE7F7500-BECE-43A5-8C0C-8527B954004E}" type="parTrans" cxnId="{10C67F35-B8D6-4C16-A727-C4810A9944FD}">
      <dgm:prSet/>
      <dgm:spPr/>
      <dgm:t>
        <a:bodyPr/>
        <a:lstStyle/>
        <a:p>
          <a:endParaRPr lang="en-ZA"/>
        </a:p>
      </dgm:t>
    </dgm:pt>
    <dgm:pt modelId="{B1CC0B2A-1179-4BC4-8205-4ADDA82D0511}" type="sibTrans" cxnId="{10C67F35-B8D6-4C16-A727-C4810A9944FD}">
      <dgm:prSet/>
      <dgm:spPr/>
      <dgm:t>
        <a:bodyPr/>
        <a:lstStyle/>
        <a:p>
          <a:endParaRPr lang="en-ZA"/>
        </a:p>
      </dgm:t>
    </dgm:pt>
    <dgm:pt modelId="{7B7F920F-844C-465C-B325-7CB5C0D5947A}">
      <dgm:prSet phldrT="[Text]"/>
      <dgm:spPr>
        <a:solidFill>
          <a:srgbClr val="E8132B"/>
        </a:solidFill>
        <a:ln>
          <a:solidFill>
            <a:srgbClr val="E8132B"/>
          </a:solidFill>
        </a:ln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ZA"/>
            <a:t> </a:t>
          </a:r>
        </a:p>
      </dgm:t>
    </dgm:pt>
    <dgm:pt modelId="{D489B4FC-353A-4DDD-B748-9A4956DBD533}" type="parTrans" cxnId="{47CB3E8F-57D0-443E-8567-9499F45E4AD1}">
      <dgm:prSet/>
      <dgm:spPr/>
      <dgm:t>
        <a:bodyPr/>
        <a:lstStyle/>
        <a:p>
          <a:endParaRPr lang="en-ZA"/>
        </a:p>
      </dgm:t>
    </dgm:pt>
    <dgm:pt modelId="{C64D2B6B-874D-43D5-A101-386A6A39765A}" type="sibTrans" cxnId="{47CB3E8F-57D0-443E-8567-9499F45E4AD1}">
      <dgm:prSet/>
      <dgm:spPr/>
      <dgm:t>
        <a:bodyPr/>
        <a:lstStyle/>
        <a:p>
          <a:endParaRPr lang="en-ZA"/>
        </a:p>
      </dgm:t>
    </dgm:pt>
    <dgm:pt modelId="{CA7A63CA-8731-43D7-A829-677CCB50B246}">
      <dgm:prSet phldrT="[Text]"/>
      <dgm:spPr/>
      <dgm:t>
        <a:bodyPr/>
        <a:lstStyle/>
        <a:p>
          <a:r>
            <a:rPr lang="en-ZA"/>
            <a:t> </a:t>
          </a:r>
        </a:p>
      </dgm:t>
    </dgm:pt>
    <dgm:pt modelId="{E7D23002-4571-401E-89BB-79FB4478760B}" type="parTrans" cxnId="{9D1ABEF5-4C31-4350-9B8F-9482AEA7F2C9}">
      <dgm:prSet/>
      <dgm:spPr/>
      <dgm:t>
        <a:bodyPr/>
        <a:lstStyle/>
        <a:p>
          <a:endParaRPr lang="en-ZA"/>
        </a:p>
      </dgm:t>
    </dgm:pt>
    <dgm:pt modelId="{4961042D-5E47-4DCC-B98D-3086992C94C0}" type="sibTrans" cxnId="{9D1ABEF5-4C31-4350-9B8F-9482AEA7F2C9}">
      <dgm:prSet/>
      <dgm:spPr/>
      <dgm:t>
        <a:bodyPr/>
        <a:lstStyle/>
        <a:p>
          <a:endParaRPr lang="en-ZA"/>
        </a:p>
      </dgm:t>
    </dgm:pt>
    <dgm:pt modelId="{3B8DFA24-0810-4414-A120-D2966B766211}">
      <dgm:prSet phldrT="[Text]"/>
      <dgm:spPr>
        <a:solidFill>
          <a:srgbClr val="FECB01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endParaRPr lang="en-ZA"/>
        </a:p>
      </dgm:t>
    </dgm:pt>
    <dgm:pt modelId="{763E36E9-52D7-4218-8B70-A8F98066BF31}" type="sibTrans" cxnId="{A84E8C7A-D491-4D69-A7E1-3ADF3091E4C8}">
      <dgm:prSet/>
      <dgm:spPr/>
      <dgm:t>
        <a:bodyPr/>
        <a:lstStyle/>
        <a:p>
          <a:endParaRPr lang="en-ZA"/>
        </a:p>
      </dgm:t>
    </dgm:pt>
    <dgm:pt modelId="{2F840925-9D6D-4492-84A8-CE1C448D3E1B}" type="parTrans" cxnId="{A84E8C7A-D491-4D69-A7E1-3ADF3091E4C8}">
      <dgm:prSet/>
      <dgm:spPr/>
      <dgm:t>
        <a:bodyPr/>
        <a:lstStyle/>
        <a:p>
          <a:endParaRPr lang="en-ZA"/>
        </a:p>
      </dgm:t>
    </dgm:pt>
    <dgm:pt modelId="{F65C15D0-2D30-4273-925C-F375096562C6}" type="pres">
      <dgm:prSet presAssocID="{8198D0C4-6BB8-47D9-9CDF-C71D9EA06B5F}" presName="Name0" presStyleCnt="0">
        <dgm:presLayoutVars>
          <dgm:chMax/>
          <dgm:chPref/>
          <dgm:dir/>
          <dgm:animLvl val="lvl"/>
        </dgm:presLayoutVars>
      </dgm:prSet>
      <dgm:spPr/>
    </dgm:pt>
    <dgm:pt modelId="{AB6FA040-6916-464D-9315-F9FF5B09084C}" type="pres">
      <dgm:prSet presAssocID="{5BAA9B3C-347B-408E-97DA-DB4F949CFFB4}" presName="composite" presStyleCnt="0"/>
      <dgm:spPr/>
    </dgm:pt>
    <dgm:pt modelId="{6BEE0A0E-02C8-4C57-97C7-9FACDFB8D05A}" type="pres">
      <dgm:prSet presAssocID="{5BAA9B3C-347B-408E-97DA-DB4F949CFFB4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3ADDE30A-18AD-48AB-8B1F-8A27C09EC33D}" type="pres">
      <dgm:prSet presAssocID="{5BAA9B3C-347B-408E-97DA-DB4F949CFFB4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32989D8C-6E03-47F8-8E77-DB15D153C9F2}" type="pres">
      <dgm:prSet presAssocID="{5BAA9B3C-347B-408E-97DA-DB4F949CFFB4}" presName="BalanceSpacing" presStyleCnt="0"/>
      <dgm:spPr/>
    </dgm:pt>
    <dgm:pt modelId="{D6AAB569-19EE-48C4-BDE7-CA21D0D2D2BD}" type="pres">
      <dgm:prSet presAssocID="{5BAA9B3C-347B-408E-97DA-DB4F949CFFB4}" presName="BalanceSpacing1" presStyleCnt="0"/>
      <dgm:spPr/>
    </dgm:pt>
    <dgm:pt modelId="{F223ED8A-1A46-476C-A0F3-8DB3875BC621}" type="pres">
      <dgm:prSet presAssocID="{8BE92336-1918-4F27-9BBB-89AF820735AC}" presName="Accent1Text" presStyleLbl="node1" presStyleIdx="1" presStyleCnt="8"/>
      <dgm:spPr/>
    </dgm:pt>
    <dgm:pt modelId="{95E880D3-ED37-4C06-990A-E0FAF3A1ADB4}" type="pres">
      <dgm:prSet presAssocID="{8BE92336-1918-4F27-9BBB-89AF820735AC}" presName="spaceBetweenRectangles" presStyleCnt="0"/>
      <dgm:spPr/>
    </dgm:pt>
    <dgm:pt modelId="{F27ACDAD-9C8C-4A70-AC41-1F9C043D0C5C}" type="pres">
      <dgm:prSet presAssocID="{3B8DFA24-0810-4414-A120-D2966B766211}" presName="composite" presStyleCnt="0"/>
      <dgm:spPr/>
    </dgm:pt>
    <dgm:pt modelId="{02179AC1-7A58-485B-BA19-371A58422E03}" type="pres">
      <dgm:prSet presAssocID="{3B8DFA24-0810-4414-A120-D2966B766211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189BB9C7-2784-4A22-8AD1-0ECB34B924C4}" type="pres">
      <dgm:prSet presAssocID="{3B8DFA24-0810-4414-A120-D2966B766211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1B3E0C93-8162-4DE7-AA47-86CFA80F27E9}" type="pres">
      <dgm:prSet presAssocID="{3B8DFA24-0810-4414-A120-D2966B766211}" presName="BalanceSpacing" presStyleCnt="0"/>
      <dgm:spPr/>
    </dgm:pt>
    <dgm:pt modelId="{A2D2F16B-5722-40D5-A0A9-0D9EFEF643DC}" type="pres">
      <dgm:prSet presAssocID="{3B8DFA24-0810-4414-A120-D2966B766211}" presName="BalanceSpacing1" presStyleCnt="0"/>
      <dgm:spPr/>
    </dgm:pt>
    <dgm:pt modelId="{62547BE0-CEE8-42ED-9E94-310F27B99BCD}" type="pres">
      <dgm:prSet presAssocID="{763E36E9-52D7-4218-8B70-A8F98066BF31}" presName="Accent1Text" presStyleLbl="node1" presStyleIdx="3" presStyleCnt="8"/>
      <dgm:spPr/>
    </dgm:pt>
    <dgm:pt modelId="{25BCD977-9264-4F56-AB4C-3DD3F90AB10E}" type="pres">
      <dgm:prSet presAssocID="{763E36E9-52D7-4218-8B70-A8F98066BF31}" presName="spaceBetweenRectangles" presStyleCnt="0"/>
      <dgm:spPr/>
    </dgm:pt>
    <dgm:pt modelId="{3A7E74D3-464B-409F-8A3A-C366340194B0}" type="pres">
      <dgm:prSet presAssocID="{C17A25F8-73CC-4DE6-A456-A2105980421C}" presName="composite" presStyleCnt="0"/>
      <dgm:spPr/>
    </dgm:pt>
    <dgm:pt modelId="{D730996B-08C9-4217-AABE-393B64FA353E}" type="pres">
      <dgm:prSet presAssocID="{C17A25F8-73CC-4DE6-A456-A2105980421C}" presName="Parent1" presStyleLbl="node1" presStyleIdx="4" presStyleCnt="8" custLinFactNeighborX="793" custLinFactNeighborY="-169">
        <dgm:presLayoutVars>
          <dgm:chMax val="1"/>
          <dgm:chPref val="1"/>
          <dgm:bulletEnabled val="1"/>
        </dgm:presLayoutVars>
      </dgm:prSet>
      <dgm:spPr/>
    </dgm:pt>
    <dgm:pt modelId="{A90B1F33-2EF1-4673-8774-6E977D40BBC4}" type="pres">
      <dgm:prSet presAssocID="{C17A25F8-73CC-4DE6-A456-A2105980421C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64ABD587-AA67-4AD8-BEC1-EB121E5E1F8E}" type="pres">
      <dgm:prSet presAssocID="{C17A25F8-73CC-4DE6-A456-A2105980421C}" presName="BalanceSpacing" presStyleCnt="0"/>
      <dgm:spPr/>
    </dgm:pt>
    <dgm:pt modelId="{BFA7E90B-7C11-434A-804B-036CC4F29616}" type="pres">
      <dgm:prSet presAssocID="{C17A25F8-73CC-4DE6-A456-A2105980421C}" presName="BalanceSpacing1" presStyleCnt="0"/>
      <dgm:spPr/>
    </dgm:pt>
    <dgm:pt modelId="{9F6B5BF7-7E34-48E9-98DE-D03BBD9E6B06}" type="pres">
      <dgm:prSet presAssocID="{EB560D4C-BA19-40CB-9D78-B99D2AA6006A}" presName="Accent1Text" presStyleLbl="node1" presStyleIdx="5" presStyleCnt="8" custLinFactNeighborX="781" custLinFactNeighborY="0"/>
      <dgm:spPr/>
    </dgm:pt>
    <dgm:pt modelId="{68DDD04F-C9F8-44B0-94F3-5DE0EF13A916}" type="pres">
      <dgm:prSet presAssocID="{EB560D4C-BA19-40CB-9D78-B99D2AA6006A}" presName="spaceBetweenRectangles" presStyleCnt="0"/>
      <dgm:spPr/>
    </dgm:pt>
    <dgm:pt modelId="{29C5EDA0-81F1-4A5F-8157-905DA25A1940}" type="pres">
      <dgm:prSet presAssocID="{7B7F920F-844C-465C-B325-7CB5C0D5947A}" presName="composite" presStyleCnt="0"/>
      <dgm:spPr/>
    </dgm:pt>
    <dgm:pt modelId="{25277ABC-F32A-44EF-BA9F-199898B76E13}" type="pres">
      <dgm:prSet presAssocID="{7B7F920F-844C-465C-B325-7CB5C0D5947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B72E3637-7F68-48BE-952B-419864B81C55}" type="pres">
      <dgm:prSet presAssocID="{7B7F920F-844C-465C-B325-7CB5C0D5947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B5F4FD74-1A96-471B-A3B5-00A037F85D3B}" type="pres">
      <dgm:prSet presAssocID="{7B7F920F-844C-465C-B325-7CB5C0D5947A}" presName="BalanceSpacing" presStyleCnt="0"/>
      <dgm:spPr/>
    </dgm:pt>
    <dgm:pt modelId="{9701E715-67A2-45F1-8066-AE6061698531}" type="pres">
      <dgm:prSet presAssocID="{7B7F920F-844C-465C-B325-7CB5C0D5947A}" presName="BalanceSpacing1" presStyleCnt="0"/>
      <dgm:spPr/>
    </dgm:pt>
    <dgm:pt modelId="{23F34B70-8A8D-4E1E-B631-D3E7608CFEA5}" type="pres">
      <dgm:prSet presAssocID="{C64D2B6B-874D-43D5-A101-386A6A39765A}" presName="Accent1Text" presStyleLbl="node1" presStyleIdx="7" presStyleCnt="8" custLinFactNeighborX="-3782" custLinFactNeighborY="889"/>
      <dgm:spPr/>
    </dgm:pt>
  </dgm:ptLst>
  <dgm:cxnLst>
    <dgm:cxn modelId="{1CAAA508-ACD8-4E50-BBF8-64AE5B5EE8AA}" type="presOf" srcId="{CA7A63CA-8731-43D7-A829-677CCB50B246}" destId="{B72E3637-7F68-48BE-952B-419864B81C55}" srcOrd="0" destOrd="0" presId="urn:microsoft.com/office/officeart/2008/layout/AlternatingHexagons"/>
    <dgm:cxn modelId="{7D48E80E-42F9-4B77-9F12-388A7E4B4646}" type="presOf" srcId="{763E36E9-52D7-4218-8B70-A8F98066BF31}" destId="{62547BE0-CEE8-42ED-9E94-310F27B99BCD}" srcOrd="0" destOrd="0" presId="urn:microsoft.com/office/officeart/2008/layout/AlternatingHexagons"/>
    <dgm:cxn modelId="{5770DA20-13C1-4349-BBD7-717FE425F739}" srcId="{8198D0C4-6BB8-47D9-9CDF-C71D9EA06B5F}" destId="{C17A25F8-73CC-4DE6-A456-A2105980421C}" srcOrd="2" destOrd="0" parTransId="{B17624E9-EE2E-4EA5-A828-EE408CCF91BE}" sibTransId="{EB560D4C-BA19-40CB-9D78-B99D2AA6006A}"/>
    <dgm:cxn modelId="{E9BCED22-E19D-4DDE-BA0C-C675A8BB3CB5}" type="presOf" srcId="{C17A25F8-73CC-4DE6-A456-A2105980421C}" destId="{D730996B-08C9-4217-AABE-393B64FA353E}" srcOrd="0" destOrd="0" presId="urn:microsoft.com/office/officeart/2008/layout/AlternatingHexagons"/>
    <dgm:cxn modelId="{716A6F29-0070-4C05-9D9D-8229E68A4F0E}" type="presOf" srcId="{5BAA9B3C-347B-408E-97DA-DB4F949CFFB4}" destId="{6BEE0A0E-02C8-4C57-97C7-9FACDFB8D05A}" srcOrd="0" destOrd="0" presId="urn:microsoft.com/office/officeart/2008/layout/AlternatingHexagons"/>
    <dgm:cxn modelId="{10C67F35-B8D6-4C16-A727-C4810A9944FD}" srcId="{C17A25F8-73CC-4DE6-A456-A2105980421C}" destId="{4BCCA8A3-5DD7-498C-9F43-2FC69E558A13}" srcOrd="0" destOrd="0" parTransId="{AE7F7500-BECE-43A5-8C0C-8527B954004E}" sibTransId="{B1CC0B2A-1179-4BC4-8205-4ADDA82D0511}"/>
    <dgm:cxn modelId="{36EC873B-09E5-4A6C-A375-CED36D307863}" type="presOf" srcId="{4BCCA8A3-5DD7-498C-9F43-2FC69E558A13}" destId="{A90B1F33-2EF1-4673-8774-6E977D40BBC4}" srcOrd="0" destOrd="0" presId="urn:microsoft.com/office/officeart/2008/layout/AlternatingHexagons"/>
    <dgm:cxn modelId="{7FDCB153-626A-4E1D-900E-CF402CD76AAD}" type="presOf" srcId="{B2983B8A-54F0-4B83-BE75-1A744EDDB778}" destId="{189BB9C7-2784-4A22-8AD1-0ECB34B924C4}" srcOrd="0" destOrd="0" presId="urn:microsoft.com/office/officeart/2008/layout/AlternatingHexagons"/>
    <dgm:cxn modelId="{7F475274-8CFE-4FAE-9F75-E0D98AF2225B}" type="presOf" srcId="{8198D0C4-6BB8-47D9-9CDF-C71D9EA06B5F}" destId="{F65C15D0-2D30-4273-925C-F375096562C6}" srcOrd="0" destOrd="0" presId="urn:microsoft.com/office/officeart/2008/layout/AlternatingHexagons"/>
    <dgm:cxn modelId="{A84E8C7A-D491-4D69-A7E1-3ADF3091E4C8}" srcId="{8198D0C4-6BB8-47D9-9CDF-C71D9EA06B5F}" destId="{3B8DFA24-0810-4414-A120-D2966B766211}" srcOrd="1" destOrd="0" parTransId="{2F840925-9D6D-4492-84A8-CE1C448D3E1B}" sibTransId="{763E36E9-52D7-4218-8B70-A8F98066BF31}"/>
    <dgm:cxn modelId="{DD377C7F-D9BC-46A3-99B1-8EBB35C31A42}" type="presOf" srcId="{7B7F920F-844C-465C-B325-7CB5C0D5947A}" destId="{25277ABC-F32A-44EF-BA9F-199898B76E13}" srcOrd="0" destOrd="0" presId="urn:microsoft.com/office/officeart/2008/layout/AlternatingHexagons"/>
    <dgm:cxn modelId="{F224BD87-7A67-4831-A322-26719B98D050}" srcId="{3B8DFA24-0810-4414-A120-D2966B766211}" destId="{B2983B8A-54F0-4B83-BE75-1A744EDDB778}" srcOrd="0" destOrd="0" parTransId="{7D89F504-001A-488D-AAC3-36DC2E73526F}" sibTransId="{AF8C81FF-D3A3-42DF-8D33-717A83ADF41B}"/>
    <dgm:cxn modelId="{47CB3E8F-57D0-443E-8567-9499F45E4AD1}" srcId="{8198D0C4-6BB8-47D9-9CDF-C71D9EA06B5F}" destId="{7B7F920F-844C-465C-B325-7CB5C0D5947A}" srcOrd="3" destOrd="0" parTransId="{D489B4FC-353A-4DDD-B748-9A4956DBD533}" sibTransId="{C64D2B6B-874D-43D5-A101-386A6A39765A}"/>
    <dgm:cxn modelId="{5EB6099A-0603-41FB-86FD-03CB1AE4A086}" type="presOf" srcId="{C64D2B6B-874D-43D5-A101-386A6A39765A}" destId="{23F34B70-8A8D-4E1E-B631-D3E7608CFEA5}" srcOrd="0" destOrd="0" presId="urn:microsoft.com/office/officeart/2008/layout/AlternatingHexagons"/>
    <dgm:cxn modelId="{F98DAAA9-0F9F-49D3-B63C-22725D9016E5}" type="presOf" srcId="{EB560D4C-BA19-40CB-9D78-B99D2AA6006A}" destId="{9F6B5BF7-7E34-48E9-98DE-D03BBD9E6B06}" srcOrd="0" destOrd="0" presId="urn:microsoft.com/office/officeart/2008/layout/AlternatingHexagons"/>
    <dgm:cxn modelId="{C2ADEFE8-0D38-4D5A-BB66-52C0DF5AD944}" type="presOf" srcId="{8BE92336-1918-4F27-9BBB-89AF820735AC}" destId="{F223ED8A-1A46-476C-A0F3-8DB3875BC621}" srcOrd="0" destOrd="0" presId="urn:microsoft.com/office/officeart/2008/layout/AlternatingHexagons"/>
    <dgm:cxn modelId="{0361ADED-829C-4F15-996C-DDADA5B5BA35}" type="presOf" srcId="{3B8DFA24-0810-4414-A120-D2966B766211}" destId="{02179AC1-7A58-485B-BA19-371A58422E03}" srcOrd="0" destOrd="0" presId="urn:microsoft.com/office/officeart/2008/layout/AlternatingHexagons"/>
    <dgm:cxn modelId="{9D1ABEF5-4C31-4350-9B8F-9482AEA7F2C9}" srcId="{7B7F920F-844C-465C-B325-7CB5C0D5947A}" destId="{CA7A63CA-8731-43D7-A829-677CCB50B246}" srcOrd="0" destOrd="0" parTransId="{E7D23002-4571-401E-89BB-79FB4478760B}" sibTransId="{4961042D-5E47-4DCC-B98D-3086992C94C0}"/>
    <dgm:cxn modelId="{D14CF5F9-EBAE-42FA-B705-AD372DDA7960}" srcId="{8198D0C4-6BB8-47D9-9CDF-C71D9EA06B5F}" destId="{5BAA9B3C-347B-408E-97DA-DB4F949CFFB4}" srcOrd="0" destOrd="0" parTransId="{56A77301-CF74-42FE-A6B4-AA68DA91FA1D}" sibTransId="{8BE92336-1918-4F27-9BBB-89AF820735AC}"/>
    <dgm:cxn modelId="{EB112AEA-29FA-4D39-930D-BBF14B968714}" type="presParOf" srcId="{F65C15D0-2D30-4273-925C-F375096562C6}" destId="{AB6FA040-6916-464D-9315-F9FF5B09084C}" srcOrd="0" destOrd="0" presId="urn:microsoft.com/office/officeart/2008/layout/AlternatingHexagons"/>
    <dgm:cxn modelId="{E78F5D9B-BE17-4E7E-A559-E3D9A0D6328B}" type="presParOf" srcId="{AB6FA040-6916-464D-9315-F9FF5B09084C}" destId="{6BEE0A0E-02C8-4C57-97C7-9FACDFB8D05A}" srcOrd="0" destOrd="0" presId="urn:microsoft.com/office/officeart/2008/layout/AlternatingHexagons"/>
    <dgm:cxn modelId="{FF3E4DFD-A0EA-4D99-8ACE-0A1665BB4245}" type="presParOf" srcId="{AB6FA040-6916-464D-9315-F9FF5B09084C}" destId="{3ADDE30A-18AD-48AB-8B1F-8A27C09EC33D}" srcOrd="1" destOrd="0" presId="urn:microsoft.com/office/officeart/2008/layout/AlternatingHexagons"/>
    <dgm:cxn modelId="{4D182CA7-FA72-4A21-912D-6147A5FEA3BA}" type="presParOf" srcId="{AB6FA040-6916-464D-9315-F9FF5B09084C}" destId="{32989D8C-6E03-47F8-8E77-DB15D153C9F2}" srcOrd="2" destOrd="0" presId="urn:microsoft.com/office/officeart/2008/layout/AlternatingHexagons"/>
    <dgm:cxn modelId="{16324D13-11B6-45F4-A464-F572BD2EE4E9}" type="presParOf" srcId="{AB6FA040-6916-464D-9315-F9FF5B09084C}" destId="{D6AAB569-19EE-48C4-BDE7-CA21D0D2D2BD}" srcOrd="3" destOrd="0" presId="urn:microsoft.com/office/officeart/2008/layout/AlternatingHexagons"/>
    <dgm:cxn modelId="{99385CBE-B77E-4417-A084-D6658DDCD510}" type="presParOf" srcId="{AB6FA040-6916-464D-9315-F9FF5B09084C}" destId="{F223ED8A-1A46-476C-A0F3-8DB3875BC621}" srcOrd="4" destOrd="0" presId="urn:microsoft.com/office/officeart/2008/layout/AlternatingHexagons"/>
    <dgm:cxn modelId="{6E438C00-F06A-49E8-82F7-549CF8A2BE78}" type="presParOf" srcId="{F65C15D0-2D30-4273-925C-F375096562C6}" destId="{95E880D3-ED37-4C06-990A-E0FAF3A1ADB4}" srcOrd="1" destOrd="0" presId="urn:microsoft.com/office/officeart/2008/layout/AlternatingHexagons"/>
    <dgm:cxn modelId="{55990694-0E3F-486E-BEA5-0BED5B1708F7}" type="presParOf" srcId="{F65C15D0-2D30-4273-925C-F375096562C6}" destId="{F27ACDAD-9C8C-4A70-AC41-1F9C043D0C5C}" srcOrd="2" destOrd="0" presId="urn:microsoft.com/office/officeart/2008/layout/AlternatingHexagons"/>
    <dgm:cxn modelId="{7AD7DB5F-989B-40F5-89ED-5E94E11FF6E2}" type="presParOf" srcId="{F27ACDAD-9C8C-4A70-AC41-1F9C043D0C5C}" destId="{02179AC1-7A58-485B-BA19-371A58422E03}" srcOrd="0" destOrd="0" presId="urn:microsoft.com/office/officeart/2008/layout/AlternatingHexagons"/>
    <dgm:cxn modelId="{57C4B3A5-BF86-43BA-8B1A-552909F862BC}" type="presParOf" srcId="{F27ACDAD-9C8C-4A70-AC41-1F9C043D0C5C}" destId="{189BB9C7-2784-4A22-8AD1-0ECB34B924C4}" srcOrd="1" destOrd="0" presId="urn:microsoft.com/office/officeart/2008/layout/AlternatingHexagons"/>
    <dgm:cxn modelId="{FAAF1801-B781-4DC3-BAEF-03535F3AA2DE}" type="presParOf" srcId="{F27ACDAD-9C8C-4A70-AC41-1F9C043D0C5C}" destId="{1B3E0C93-8162-4DE7-AA47-86CFA80F27E9}" srcOrd="2" destOrd="0" presId="urn:microsoft.com/office/officeart/2008/layout/AlternatingHexagons"/>
    <dgm:cxn modelId="{973004A0-A944-4235-981C-5BF006833800}" type="presParOf" srcId="{F27ACDAD-9C8C-4A70-AC41-1F9C043D0C5C}" destId="{A2D2F16B-5722-40D5-A0A9-0D9EFEF643DC}" srcOrd="3" destOrd="0" presId="urn:microsoft.com/office/officeart/2008/layout/AlternatingHexagons"/>
    <dgm:cxn modelId="{7FC8FA25-7DB0-456B-8BFB-9975640B6460}" type="presParOf" srcId="{F27ACDAD-9C8C-4A70-AC41-1F9C043D0C5C}" destId="{62547BE0-CEE8-42ED-9E94-310F27B99BCD}" srcOrd="4" destOrd="0" presId="urn:microsoft.com/office/officeart/2008/layout/AlternatingHexagons"/>
    <dgm:cxn modelId="{E67EDDEE-96E2-4523-8909-67F8D01E2A42}" type="presParOf" srcId="{F65C15D0-2D30-4273-925C-F375096562C6}" destId="{25BCD977-9264-4F56-AB4C-3DD3F90AB10E}" srcOrd="3" destOrd="0" presId="urn:microsoft.com/office/officeart/2008/layout/AlternatingHexagons"/>
    <dgm:cxn modelId="{132ECA21-08A2-4013-8587-53D4EEE6C262}" type="presParOf" srcId="{F65C15D0-2D30-4273-925C-F375096562C6}" destId="{3A7E74D3-464B-409F-8A3A-C366340194B0}" srcOrd="4" destOrd="0" presId="urn:microsoft.com/office/officeart/2008/layout/AlternatingHexagons"/>
    <dgm:cxn modelId="{2DCEFB80-A1DA-4E09-94CA-5061B7AF6BBD}" type="presParOf" srcId="{3A7E74D3-464B-409F-8A3A-C366340194B0}" destId="{D730996B-08C9-4217-AABE-393B64FA353E}" srcOrd="0" destOrd="0" presId="urn:microsoft.com/office/officeart/2008/layout/AlternatingHexagons"/>
    <dgm:cxn modelId="{7F5EC198-660E-4A5A-AD24-006CEF546CB7}" type="presParOf" srcId="{3A7E74D3-464B-409F-8A3A-C366340194B0}" destId="{A90B1F33-2EF1-4673-8774-6E977D40BBC4}" srcOrd="1" destOrd="0" presId="urn:microsoft.com/office/officeart/2008/layout/AlternatingHexagons"/>
    <dgm:cxn modelId="{9BF0264A-AE29-4FE2-BC22-26AB72FCD98B}" type="presParOf" srcId="{3A7E74D3-464B-409F-8A3A-C366340194B0}" destId="{64ABD587-AA67-4AD8-BEC1-EB121E5E1F8E}" srcOrd="2" destOrd="0" presId="urn:microsoft.com/office/officeart/2008/layout/AlternatingHexagons"/>
    <dgm:cxn modelId="{E621E207-BD19-446D-8112-A7BBC8953EB0}" type="presParOf" srcId="{3A7E74D3-464B-409F-8A3A-C366340194B0}" destId="{BFA7E90B-7C11-434A-804B-036CC4F29616}" srcOrd="3" destOrd="0" presId="urn:microsoft.com/office/officeart/2008/layout/AlternatingHexagons"/>
    <dgm:cxn modelId="{5B61E43C-3A81-4969-B033-3990AFF3B02A}" type="presParOf" srcId="{3A7E74D3-464B-409F-8A3A-C366340194B0}" destId="{9F6B5BF7-7E34-48E9-98DE-D03BBD9E6B06}" srcOrd="4" destOrd="0" presId="urn:microsoft.com/office/officeart/2008/layout/AlternatingHexagons"/>
    <dgm:cxn modelId="{54E88E0C-182A-4FC5-89A6-E32F4F9B143A}" type="presParOf" srcId="{F65C15D0-2D30-4273-925C-F375096562C6}" destId="{68DDD04F-C9F8-44B0-94F3-5DE0EF13A916}" srcOrd="5" destOrd="0" presId="urn:microsoft.com/office/officeart/2008/layout/AlternatingHexagons"/>
    <dgm:cxn modelId="{CEB2C8A9-8EF6-4109-9511-972655C41106}" type="presParOf" srcId="{F65C15D0-2D30-4273-925C-F375096562C6}" destId="{29C5EDA0-81F1-4A5F-8157-905DA25A1940}" srcOrd="6" destOrd="0" presId="urn:microsoft.com/office/officeart/2008/layout/AlternatingHexagons"/>
    <dgm:cxn modelId="{2802481D-E84A-4B16-BC94-4B59AD08DCAC}" type="presParOf" srcId="{29C5EDA0-81F1-4A5F-8157-905DA25A1940}" destId="{25277ABC-F32A-44EF-BA9F-199898B76E13}" srcOrd="0" destOrd="0" presId="urn:microsoft.com/office/officeart/2008/layout/AlternatingHexagons"/>
    <dgm:cxn modelId="{8E35E8D7-5716-47E1-9D7B-106EAFBE892E}" type="presParOf" srcId="{29C5EDA0-81F1-4A5F-8157-905DA25A1940}" destId="{B72E3637-7F68-48BE-952B-419864B81C55}" srcOrd="1" destOrd="0" presId="urn:microsoft.com/office/officeart/2008/layout/AlternatingHexagons"/>
    <dgm:cxn modelId="{87E583C1-5CB9-46F9-8356-303B3E026F97}" type="presParOf" srcId="{29C5EDA0-81F1-4A5F-8157-905DA25A1940}" destId="{B5F4FD74-1A96-471B-A3B5-00A037F85D3B}" srcOrd="2" destOrd="0" presId="urn:microsoft.com/office/officeart/2008/layout/AlternatingHexagons"/>
    <dgm:cxn modelId="{157277D9-2315-4DA6-B9D0-C5AFBE44B97D}" type="presParOf" srcId="{29C5EDA0-81F1-4A5F-8157-905DA25A1940}" destId="{9701E715-67A2-45F1-8066-AE6061698531}" srcOrd="3" destOrd="0" presId="urn:microsoft.com/office/officeart/2008/layout/AlternatingHexagons"/>
    <dgm:cxn modelId="{93716B88-F6A6-4360-9588-9AD8C2FE6497}" type="presParOf" srcId="{29C5EDA0-81F1-4A5F-8157-905DA25A1940}" destId="{23F34B70-8A8D-4E1E-B631-D3E7608CFEA5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198D0C4-6BB8-47D9-9CDF-C71D9EA06B5F}" type="doc">
      <dgm:prSet loTypeId="urn:microsoft.com/office/officeart/2008/layout/AlternatingHexagons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ZA"/>
        </a:p>
      </dgm:t>
    </dgm:pt>
    <dgm:pt modelId="{5BAA9B3C-347B-408E-97DA-DB4F949CFFB4}">
      <dgm:prSet phldrT="[Text]"/>
      <dgm:spPr>
        <a:solidFill>
          <a:srgbClr val="2AC2ED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ZA"/>
            <a:t> </a:t>
          </a:r>
        </a:p>
      </dgm:t>
    </dgm:pt>
    <dgm:pt modelId="{56A77301-CF74-42FE-A6B4-AA68DA91FA1D}" type="parTrans" cxnId="{D14CF5F9-EBAE-42FA-B705-AD372DDA7960}">
      <dgm:prSet/>
      <dgm:spPr/>
      <dgm:t>
        <a:bodyPr/>
        <a:lstStyle/>
        <a:p>
          <a:endParaRPr lang="en-ZA"/>
        </a:p>
      </dgm:t>
    </dgm:pt>
    <dgm:pt modelId="{8BE92336-1918-4F27-9BBB-89AF820735AC}" type="sibTrans" cxnId="{D14CF5F9-EBAE-42FA-B705-AD372DDA7960}">
      <dgm:prSet/>
      <dgm:spPr>
        <a:solidFill>
          <a:srgbClr val="8BC43D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endParaRPr lang="en-ZA"/>
        </a:p>
      </dgm:t>
    </dgm:pt>
    <dgm:pt modelId="{B2983B8A-54F0-4B83-BE75-1A744EDDB778}">
      <dgm:prSet phldrT="[Text]"/>
      <dgm:spPr/>
      <dgm:t>
        <a:bodyPr/>
        <a:lstStyle/>
        <a:p>
          <a:endParaRPr lang="en-ZA"/>
        </a:p>
      </dgm:t>
    </dgm:pt>
    <dgm:pt modelId="{7D89F504-001A-488D-AAC3-36DC2E73526F}" type="parTrans" cxnId="{F224BD87-7A67-4831-A322-26719B98D050}">
      <dgm:prSet/>
      <dgm:spPr/>
      <dgm:t>
        <a:bodyPr/>
        <a:lstStyle/>
        <a:p>
          <a:endParaRPr lang="en-ZA"/>
        </a:p>
      </dgm:t>
    </dgm:pt>
    <dgm:pt modelId="{AF8C81FF-D3A3-42DF-8D33-717A83ADF41B}" type="sibTrans" cxnId="{F224BD87-7A67-4831-A322-26719B98D050}">
      <dgm:prSet/>
      <dgm:spPr/>
      <dgm:t>
        <a:bodyPr/>
        <a:lstStyle/>
        <a:p>
          <a:endParaRPr lang="en-ZA"/>
        </a:p>
      </dgm:t>
    </dgm:pt>
    <dgm:pt modelId="{C17A25F8-73CC-4DE6-A456-A2105980421C}">
      <dgm:prSet phldrT="[Text]"/>
      <dgm:spPr>
        <a:solidFill>
          <a:srgbClr val="7751F9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ZA"/>
            <a:t> </a:t>
          </a:r>
        </a:p>
      </dgm:t>
    </dgm:pt>
    <dgm:pt modelId="{B17624E9-EE2E-4EA5-A828-EE408CCF91BE}" type="parTrans" cxnId="{5770DA20-13C1-4349-BBD7-717FE425F739}">
      <dgm:prSet/>
      <dgm:spPr/>
      <dgm:t>
        <a:bodyPr/>
        <a:lstStyle/>
        <a:p>
          <a:endParaRPr lang="en-ZA"/>
        </a:p>
      </dgm:t>
    </dgm:pt>
    <dgm:pt modelId="{EB560D4C-BA19-40CB-9D78-B99D2AA6006A}" type="sibTrans" cxnId="{5770DA20-13C1-4349-BBD7-717FE425F739}">
      <dgm:prSet/>
      <dgm:spPr/>
      <dgm:t>
        <a:bodyPr/>
        <a:lstStyle/>
        <a:p>
          <a:endParaRPr lang="en-ZA"/>
        </a:p>
      </dgm:t>
    </dgm:pt>
    <dgm:pt modelId="{4BCCA8A3-5DD7-498C-9F43-2FC69E558A13}">
      <dgm:prSet phldrT="[Text]"/>
      <dgm:spPr/>
      <dgm:t>
        <a:bodyPr/>
        <a:lstStyle/>
        <a:p>
          <a:endParaRPr lang="en-ZA"/>
        </a:p>
      </dgm:t>
    </dgm:pt>
    <dgm:pt modelId="{AE7F7500-BECE-43A5-8C0C-8527B954004E}" type="parTrans" cxnId="{10C67F35-B8D6-4C16-A727-C4810A9944FD}">
      <dgm:prSet/>
      <dgm:spPr/>
      <dgm:t>
        <a:bodyPr/>
        <a:lstStyle/>
        <a:p>
          <a:endParaRPr lang="en-ZA"/>
        </a:p>
      </dgm:t>
    </dgm:pt>
    <dgm:pt modelId="{B1CC0B2A-1179-4BC4-8205-4ADDA82D0511}" type="sibTrans" cxnId="{10C67F35-B8D6-4C16-A727-C4810A9944FD}">
      <dgm:prSet/>
      <dgm:spPr/>
      <dgm:t>
        <a:bodyPr/>
        <a:lstStyle/>
        <a:p>
          <a:endParaRPr lang="en-ZA"/>
        </a:p>
      </dgm:t>
    </dgm:pt>
    <dgm:pt modelId="{7B7F920F-844C-465C-B325-7CB5C0D5947A}">
      <dgm:prSet phldrT="[Text]"/>
      <dgm:spPr>
        <a:solidFill>
          <a:srgbClr val="E8132B"/>
        </a:solidFill>
        <a:ln>
          <a:solidFill>
            <a:srgbClr val="E8132B"/>
          </a:solidFill>
        </a:ln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ZA"/>
            <a:t> </a:t>
          </a:r>
        </a:p>
      </dgm:t>
    </dgm:pt>
    <dgm:pt modelId="{D489B4FC-353A-4DDD-B748-9A4956DBD533}" type="parTrans" cxnId="{47CB3E8F-57D0-443E-8567-9499F45E4AD1}">
      <dgm:prSet/>
      <dgm:spPr/>
      <dgm:t>
        <a:bodyPr/>
        <a:lstStyle/>
        <a:p>
          <a:endParaRPr lang="en-ZA"/>
        </a:p>
      </dgm:t>
    </dgm:pt>
    <dgm:pt modelId="{C64D2B6B-874D-43D5-A101-386A6A39765A}" type="sibTrans" cxnId="{47CB3E8F-57D0-443E-8567-9499F45E4AD1}">
      <dgm:prSet/>
      <dgm:spPr/>
      <dgm:t>
        <a:bodyPr/>
        <a:lstStyle/>
        <a:p>
          <a:endParaRPr lang="en-ZA"/>
        </a:p>
      </dgm:t>
    </dgm:pt>
    <dgm:pt modelId="{CA7A63CA-8731-43D7-A829-677CCB50B246}">
      <dgm:prSet phldrT="[Text]"/>
      <dgm:spPr/>
      <dgm:t>
        <a:bodyPr/>
        <a:lstStyle/>
        <a:p>
          <a:r>
            <a:rPr lang="en-ZA"/>
            <a:t> </a:t>
          </a:r>
        </a:p>
      </dgm:t>
    </dgm:pt>
    <dgm:pt modelId="{E7D23002-4571-401E-89BB-79FB4478760B}" type="parTrans" cxnId="{9D1ABEF5-4C31-4350-9B8F-9482AEA7F2C9}">
      <dgm:prSet/>
      <dgm:spPr/>
      <dgm:t>
        <a:bodyPr/>
        <a:lstStyle/>
        <a:p>
          <a:endParaRPr lang="en-ZA"/>
        </a:p>
      </dgm:t>
    </dgm:pt>
    <dgm:pt modelId="{4961042D-5E47-4DCC-B98D-3086992C94C0}" type="sibTrans" cxnId="{9D1ABEF5-4C31-4350-9B8F-9482AEA7F2C9}">
      <dgm:prSet/>
      <dgm:spPr/>
      <dgm:t>
        <a:bodyPr/>
        <a:lstStyle/>
        <a:p>
          <a:endParaRPr lang="en-ZA"/>
        </a:p>
      </dgm:t>
    </dgm:pt>
    <dgm:pt modelId="{3B8DFA24-0810-4414-A120-D2966B766211}">
      <dgm:prSet phldrT="[Text]"/>
      <dgm:spPr>
        <a:solidFill>
          <a:srgbClr val="FECB01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endParaRPr lang="en-ZA"/>
        </a:p>
      </dgm:t>
    </dgm:pt>
    <dgm:pt modelId="{763E36E9-52D7-4218-8B70-A8F98066BF31}" type="sibTrans" cxnId="{A84E8C7A-D491-4D69-A7E1-3ADF3091E4C8}">
      <dgm:prSet/>
      <dgm:spPr/>
      <dgm:t>
        <a:bodyPr/>
        <a:lstStyle/>
        <a:p>
          <a:endParaRPr lang="en-ZA"/>
        </a:p>
      </dgm:t>
    </dgm:pt>
    <dgm:pt modelId="{2F840925-9D6D-4492-84A8-CE1C448D3E1B}" type="parTrans" cxnId="{A84E8C7A-D491-4D69-A7E1-3ADF3091E4C8}">
      <dgm:prSet/>
      <dgm:spPr/>
      <dgm:t>
        <a:bodyPr/>
        <a:lstStyle/>
        <a:p>
          <a:endParaRPr lang="en-ZA"/>
        </a:p>
      </dgm:t>
    </dgm:pt>
    <dgm:pt modelId="{F65C15D0-2D30-4273-925C-F375096562C6}" type="pres">
      <dgm:prSet presAssocID="{8198D0C4-6BB8-47D9-9CDF-C71D9EA06B5F}" presName="Name0" presStyleCnt="0">
        <dgm:presLayoutVars>
          <dgm:chMax/>
          <dgm:chPref/>
          <dgm:dir/>
          <dgm:animLvl val="lvl"/>
        </dgm:presLayoutVars>
      </dgm:prSet>
      <dgm:spPr/>
    </dgm:pt>
    <dgm:pt modelId="{AB6FA040-6916-464D-9315-F9FF5B09084C}" type="pres">
      <dgm:prSet presAssocID="{5BAA9B3C-347B-408E-97DA-DB4F949CFFB4}" presName="composite" presStyleCnt="0"/>
      <dgm:spPr/>
    </dgm:pt>
    <dgm:pt modelId="{6BEE0A0E-02C8-4C57-97C7-9FACDFB8D05A}" type="pres">
      <dgm:prSet presAssocID="{5BAA9B3C-347B-408E-97DA-DB4F949CFFB4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3ADDE30A-18AD-48AB-8B1F-8A27C09EC33D}" type="pres">
      <dgm:prSet presAssocID="{5BAA9B3C-347B-408E-97DA-DB4F949CFFB4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32989D8C-6E03-47F8-8E77-DB15D153C9F2}" type="pres">
      <dgm:prSet presAssocID="{5BAA9B3C-347B-408E-97DA-DB4F949CFFB4}" presName="BalanceSpacing" presStyleCnt="0"/>
      <dgm:spPr/>
    </dgm:pt>
    <dgm:pt modelId="{D6AAB569-19EE-48C4-BDE7-CA21D0D2D2BD}" type="pres">
      <dgm:prSet presAssocID="{5BAA9B3C-347B-408E-97DA-DB4F949CFFB4}" presName="BalanceSpacing1" presStyleCnt="0"/>
      <dgm:spPr/>
    </dgm:pt>
    <dgm:pt modelId="{F223ED8A-1A46-476C-A0F3-8DB3875BC621}" type="pres">
      <dgm:prSet presAssocID="{8BE92336-1918-4F27-9BBB-89AF820735AC}" presName="Accent1Text" presStyleLbl="node1" presStyleIdx="1" presStyleCnt="8"/>
      <dgm:spPr/>
    </dgm:pt>
    <dgm:pt modelId="{95E880D3-ED37-4C06-990A-E0FAF3A1ADB4}" type="pres">
      <dgm:prSet presAssocID="{8BE92336-1918-4F27-9BBB-89AF820735AC}" presName="spaceBetweenRectangles" presStyleCnt="0"/>
      <dgm:spPr/>
    </dgm:pt>
    <dgm:pt modelId="{F27ACDAD-9C8C-4A70-AC41-1F9C043D0C5C}" type="pres">
      <dgm:prSet presAssocID="{3B8DFA24-0810-4414-A120-D2966B766211}" presName="composite" presStyleCnt="0"/>
      <dgm:spPr/>
    </dgm:pt>
    <dgm:pt modelId="{02179AC1-7A58-485B-BA19-371A58422E03}" type="pres">
      <dgm:prSet presAssocID="{3B8DFA24-0810-4414-A120-D2966B766211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189BB9C7-2784-4A22-8AD1-0ECB34B924C4}" type="pres">
      <dgm:prSet presAssocID="{3B8DFA24-0810-4414-A120-D2966B766211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1B3E0C93-8162-4DE7-AA47-86CFA80F27E9}" type="pres">
      <dgm:prSet presAssocID="{3B8DFA24-0810-4414-A120-D2966B766211}" presName="BalanceSpacing" presStyleCnt="0"/>
      <dgm:spPr/>
    </dgm:pt>
    <dgm:pt modelId="{A2D2F16B-5722-40D5-A0A9-0D9EFEF643DC}" type="pres">
      <dgm:prSet presAssocID="{3B8DFA24-0810-4414-A120-D2966B766211}" presName="BalanceSpacing1" presStyleCnt="0"/>
      <dgm:spPr/>
    </dgm:pt>
    <dgm:pt modelId="{62547BE0-CEE8-42ED-9E94-310F27B99BCD}" type="pres">
      <dgm:prSet presAssocID="{763E36E9-52D7-4218-8B70-A8F98066BF31}" presName="Accent1Text" presStyleLbl="node1" presStyleIdx="3" presStyleCnt="8"/>
      <dgm:spPr/>
    </dgm:pt>
    <dgm:pt modelId="{25BCD977-9264-4F56-AB4C-3DD3F90AB10E}" type="pres">
      <dgm:prSet presAssocID="{763E36E9-52D7-4218-8B70-A8F98066BF31}" presName="spaceBetweenRectangles" presStyleCnt="0"/>
      <dgm:spPr/>
    </dgm:pt>
    <dgm:pt modelId="{3A7E74D3-464B-409F-8A3A-C366340194B0}" type="pres">
      <dgm:prSet presAssocID="{C17A25F8-73CC-4DE6-A456-A2105980421C}" presName="composite" presStyleCnt="0"/>
      <dgm:spPr/>
    </dgm:pt>
    <dgm:pt modelId="{D730996B-08C9-4217-AABE-393B64FA353E}" type="pres">
      <dgm:prSet presAssocID="{C17A25F8-73CC-4DE6-A456-A2105980421C}" presName="Parent1" presStyleLbl="node1" presStyleIdx="4" presStyleCnt="8" custLinFactNeighborX="793" custLinFactNeighborY="-169">
        <dgm:presLayoutVars>
          <dgm:chMax val="1"/>
          <dgm:chPref val="1"/>
          <dgm:bulletEnabled val="1"/>
        </dgm:presLayoutVars>
      </dgm:prSet>
      <dgm:spPr/>
    </dgm:pt>
    <dgm:pt modelId="{A90B1F33-2EF1-4673-8774-6E977D40BBC4}" type="pres">
      <dgm:prSet presAssocID="{C17A25F8-73CC-4DE6-A456-A2105980421C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64ABD587-AA67-4AD8-BEC1-EB121E5E1F8E}" type="pres">
      <dgm:prSet presAssocID="{C17A25F8-73CC-4DE6-A456-A2105980421C}" presName="BalanceSpacing" presStyleCnt="0"/>
      <dgm:spPr/>
    </dgm:pt>
    <dgm:pt modelId="{BFA7E90B-7C11-434A-804B-036CC4F29616}" type="pres">
      <dgm:prSet presAssocID="{C17A25F8-73CC-4DE6-A456-A2105980421C}" presName="BalanceSpacing1" presStyleCnt="0"/>
      <dgm:spPr/>
    </dgm:pt>
    <dgm:pt modelId="{9F6B5BF7-7E34-48E9-98DE-D03BBD9E6B06}" type="pres">
      <dgm:prSet presAssocID="{EB560D4C-BA19-40CB-9D78-B99D2AA6006A}" presName="Accent1Text" presStyleLbl="node1" presStyleIdx="5" presStyleCnt="8" custLinFactNeighborX="781" custLinFactNeighborY="0"/>
      <dgm:spPr/>
    </dgm:pt>
    <dgm:pt modelId="{68DDD04F-C9F8-44B0-94F3-5DE0EF13A916}" type="pres">
      <dgm:prSet presAssocID="{EB560D4C-BA19-40CB-9D78-B99D2AA6006A}" presName="spaceBetweenRectangles" presStyleCnt="0"/>
      <dgm:spPr/>
    </dgm:pt>
    <dgm:pt modelId="{29C5EDA0-81F1-4A5F-8157-905DA25A1940}" type="pres">
      <dgm:prSet presAssocID="{7B7F920F-844C-465C-B325-7CB5C0D5947A}" presName="composite" presStyleCnt="0"/>
      <dgm:spPr/>
    </dgm:pt>
    <dgm:pt modelId="{25277ABC-F32A-44EF-BA9F-199898B76E13}" type="pres">
      <dgm:prSet presAssocID="{7B7F920F-844C-465C-B325-7CB5C0D5947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B72E3637-7F68-48BE-952B-419864B81C55}" type="pres">
      <dgm:prSet presAssocID="{7B7F920F-844C-465C-B325-7CB5C0D5947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B5F4FD74-1A96-471B-A3B5-00A037F85D3B}" type="pres">
      <dgm:prSet presAssocID="{7B7F920F-844C-465C-B325-7CB5C0D5947A}" presName="BalanceSpacing" presStyleCnt="0"/>
      <dgm:spPr/>
    </dgm:pt>
    <dgm:pt modelId="{9701E715-67A2-45F1-8066-AE6061698531}" type="pres">
      <dgm:prSet presAssocID="{7B7F920F-844C-465C-B325-7CB5C0D5947A}" presName="BalanceSpacing1" presStyleCnt="0"/>
      <dgm:spPr/>
    </dgm:pt>
    <dgm:pt modelId="{23F34B70-8A8D-4E1E-B631-D3E7608CFEA5}" type="pres">
      <dgm:prSet presAssocID="{C64D2B6B-874D-43D5-A101-386A6A39765A}" presName="Accent1Text" presStyleLbl="node1" presStyleIdx="7" presStyleCnt="8"/>
      <dgm:spPr/>
    </dgm:pt>
  </dgm:ptLst>
  <dgm:cxnLst>
    <dgm:cxn modelId="{1CAAA508-ACD8-4E50-BBF8-64AE5B5EE8AA}" type="presOf" srcId="{CA7A63CA-8731-43D7-A829-677CCB50B246}" destId="{B72E3637-7F68-48BE-952B-419864B81C55}" srcOrd="0" destOrd="0" presId="urn:microsoft.com/office/officeart/2008/layout/AlternatingHexagons"/>
    <dgm:cxn modelId="{7D48E80E-42F9-4B77-9F12-388A7E4B4646}" type="presOf" srcId="{763E36E9-52D7-4218-8B70-A8F98066BF31}" destId="{62547BE0-CEE8-42ED-9E94-310F27B99BCD}" srcOrd="0" destOrd="0" presId="urn:microsoft.com/office/officeart/2008/layout/AlternatingHexagons"/>
    <dgm:cxn modelId="{5770DA20-13C1-4349-BBD7-717FE425F739}" srcId="{8198D0C4-6BB8-47D9-9CDF-C71D9EA06B5F}" destId="{C17A25F8-73CC-4DE6-A456-A2105980421C}" srcOrd="2" destOrd="0" parTransId="{B17624E9-EE2E-4EA5-A828-EE408CCF91BE}" sibTransId="{EB560D4C-BA19-40CB-9D78-B99D2AA6006A}"/>
    <dgm:cxn modelId="{E9BCED22-E19D-4DDE-BA0C-C675A8BB3CB5}" type="presOf" srcId="{C17A25F8-73CC-4DE6-A456-A2105980421C}" destId="{D730996B-08C9-4217-AABE-393B64FA353E}" srcOrd="0" destOrd="0" presId="urn:microsoft.com/office/officeart/2008/layout/AlternatingHexagons"/>
    <dgm:cxn modelId="{716A6F29-0070-4C05-9D9D-8229E68A4F0E}" type="presOf" srcId="{5BAA9B3C-347B-408E-97DA-DB4F949CFFB4}" destId="{6BEE0A0E-02C8-4C57-97C7-9FACDFB8D05A}" srcOrd="0" destOrd="0" presId="urn:microsoft.com/office/officeart/2008/layout/AlternatingHexagons"/>
    <dgm:cxn modelId="{10C67F35-B8D6-4C16-A727-C4810A9944FD}" srcId="{C17A25F8-73CC-4DE6-A456-A2105980421C}" destId="{4BCCA8A3-5DD7-498C-9F43-2FC69E558A13}" srcOrd="0" destOrd="0" parTransId="{AE7F7500-BECE-43A5-8C0C-8527B954004E}" sibTransId="{B1CC0B2A-1179-4BC4-8205-4ADDA82D0511}"/>
    <dgm:cxn modelId="{36EC873B-09E5-4A6C-A375-CED36D307863}" type="presOf" srcId="{4BCCA8A3-5DD7-498C-9F43-2FC69E558A13}" destId="{A90B1F33-2EF1-4673-8774-6E977D40BBC4}" srcOrd="0" destOrd="0" presId="urn:microsoft.com/office/officeart/2008/layout/AlternatingHexagons"/>
    <dgm:cxn modelId="{7FDCB153-626A-4E1D-900E-CF402CD76AAD}" type="presOf" srcId="{B2983B8A-54F0-4B83-BE75-1A744EDDB778}" destId="{189BB9C7-2784-4A22-8AD1-0ECB34B924C4}" srcOrd="0" destOrd="0" presId="urn:microsoft.com/office/officeart/2008/layout/AlternatingHexagons"/>
    <dgm:cxn modelId="{7F475274-8CFE-4FAE-9F75-E0D98AF2225B}" type="presOf" srcId="{8198D0C4-6BB8-47D9-9CDF-C71D9EA06B5F}" destId="{F65C15D0-2D30-4273-925C-F375096562C6}" srcOrd="0" destOrd="0" presId="urn:microsoft.com/office/officeart/2008/layout/AlternatingHexagons"/>
    <dgm:cxn modelId="{A84E8C7A-D491-4D69-A7E1-3ADF3091E4C8}" srcId="{8198D0C4-6BB8-47D9-9CDF-C71D9EA06B5F}" destId="{3B8DFA24-0810-4414-A120-D2966B766211}" srcOrd="1" destOrd="0" parTransId="{2F840925-9D6D-4492-84A8-CE1C448D3E1B}" sibTransId="{763E36E9-52D7-4218-8B70-A8F98066BF31}"/>
    <dgm:cxn modelId="{DD377C7F-D9BC-46A3-99B1-8EBB35C31A42}" type="presOf" srcId="{7B7F920F-844C-465C-B325-7CB5C0D5947A}" destId="{25277ABC-F32A-44EF-BA9F-199898B76E13}" srcOrd="0" destOrd="0" presId="urn:microsoft.com/office/officeart/2008/layout/AlternatingHexagons"/>
    <dgm:cxn modelId="{F224BD87-7A67-4831-A322-26719B98D050}" srcId="{3B8DFA24-0810-4414-A120-D2966B766211}" destId="{B2983B8A-54F0-4B83-BE75-1A744EDDB778}" srcOrd="0" destOrd="0" parTransId="{7D89F504-001A-488D-AAC3-36DC2E73526F}" sibTransId="{AF8C81FF-D3A3-42DF-8D33-717A83ADF41B}"/>
    <dgm:cxn modelId="{47CB3E8F-57D0-443E-8567-9499F45E4AD1}" srcId="{8198D0C4-6BB8-47D9-9CDF-C71D9EA06B5F}" destId="{7B7F920F-844C-465C-B325-7CB5C0D5947A}" srcOrd="3" destOrd="0" parTransId="{D489B4FC-353A-4DDD-B748-9A4956DBD533}" sibTransId="{C64D2B6B-874D-43D5-A101-386A6A39765A}"/>
    <dgm:cxn modelId="{5EB6099A-0603-41FB-86FD-03CB1AE4A086}" type="presOf" srcId="{C64D2B6B-874D-43D5-A101-386A6A39765A}" destId="{23F34B70-8A8D-4E1E-B631-D3E7608CFEA5}" srcOrd="0" destOrd="0" presId="urn:microsoft.com/office/officeart/2008/layout/AlternatingHexagons"/>
    <dgm:cxn modelId="{F98DAAA9-0F9F-49D3-B63C-22725D9016E5}" type="presOf" srcId="{EB560D4C-BA19-40CB-9D78-B99D2AA6006A}" destId="{9F6B5BF7-7E34-48E9-98DE-D03BBD9E6B06}" srcOrd="0" destOrd="0" presId="urn:microsoft.com/office/officeart/2008/layout/AlternatingHexagons"/>
    <dgm:cxn modelId="{C2ADEFE8-0D38-4D5A-BB66-52C0DF5AD944}" type="presOf" srcId="{8BE92336-1918-4F27-9BBB-89AF820735AC}" destId="{F223ED8A-1A46-476C-A0F3-8DB3875BC621}" srcOrd="0" destOrd="0" presId="urn:microsoft.com/office/officeart/2008/layout/AlternatingHexagons"/>
    <dgm:cxn modelId="{0361ADED-829C-4F15-996C-DDADA5B5BA35}" type="presOf" srcId="{3B8DFA24-0810-4414-A120-D2966B766211}" destId="{02179AC1-7A58-485B-BA19-371A58422E03}" srcOrd="0" destOrd="0" presId="urn:microsoft.com/office/officeart/2008/layout/AlternatingHexagons"/>
    <dgm:cxn modelId="{9D1ABEF5-4C31-4350-9B8F-9482AEA7F2C9}" srcId="{7B7F920F-844C-465C-B325-7CB5C0D5947A}" destId="{CA7A63CA-8731-43D7-A829-677CCB50B246}" srcOrd="0" destOrd="0" parTransId="{E7D23002-4571-401E-89BB-79FB4478760B}" sibTransId="{4961042D-5E47-4DCC-B98D-3086992C94C0}"/>
    <dgm:cxn modelId="{D14CF5F9-EBAE-42FA-B705-AD372DDA7960}" srcId="{8198D0C4-6BB8-47D9-9CDF-C71D9EA06B5F}" destId="{5BAA9B3C-347B-408E-97DA-DB4F949CFFB4}" srcOrd="0" destOrd="0" parTransId="{56A77301-CF74-42FE-A6B4-AA68DA91FA1D}" sibTransId="{8BE92336-1918-4F27-9BBB-89AF820735AC}"/>
    <dgm:cxn modelId="{EB112AEA-29FA-4D39-930D-BBF14B968714}" type="presParOf" srcId="{F65C15D0-2D30-4273-925C-F375096562C6}" destId="{AB6FA040-6916-464D-9315-F9FF5B09084C}" srcOrd="0" destOrd="0" presId="urn:microsoft.com/office/officeart/2008/layout/AlternatingHexagons"/>
    <dgm:cxn modelId="{E78F5D9B-BE17-4E7E-A559-E3D9A0D6328B}" type="presParOf" srcId="{AB6FA040-6916-464D-9315-F9FF5B09084C}" destId="{6BEE0A0E-02C8-4C57-97C7-9FACDFB8D05A}" srcOrd="0" destOrd="0" presId="urn:microsoft.com/office/officeart/2008/layout/AlternatingHexagons"/>
    <dgm:cxn modelId="{FF3E4DFD-A0EA-4D99-8ACE-0A1665BB4245}" type="presParOf" srcId="{AB6FA040-6916-464D-9315-F9FF5B09084C}" destId="{3ADDE30A-18AD-48AB-8B1F-8A27C09EC33D}" srcOrd="1" destOrd="0" presId="urn:microsoft.com/office/officeart/2008/layout/AlternatingHexagons"/>
    <dgm:cxn modelId="{4D182CA7-FA72-4A21-912D-6147A5FEA3BA}" type="presParOf" srcId="{AB6FA040-6916-464D-9315-F9FF5B09084C}" destId="{32989D8C-6E03-47F8-8E77-DB15D153C9F2}" srcOrd="2" destOrd="0" presId="urn:microsoft.com/office/officeart/2008/layout/AlternatingHexagons"/>
    <dgm:cxn modelId="{16324D13-11B6-45F4-A464-F572BD2EE4E9}" type="presParOf" srcId="{AB6FA040-6916-464D-9315-F9FF5B09084C}" destId="{D6AAB569-19EE-48C4-BDE7-CA21D0D2D2BD}" srcOrd="3" destOrd="0" presId="urn:microsoft.com/office/officeart/2008/layout/AlternatingHexagons"/>
    <dgm:cxn modelId="{99385CBE-B77E-4417-A084-D6658DDCD510}" type="presParOf" srcId="{AB6FA040-6916-464D-9315-F9FF5B09084C}" destId="{F223ED8A-1A46-476C-A0F3-8DB3875BC621}" srcOrd="4" destOrd="0" presId="urn:microsoft.com/office/officeart/2008/layout/AlternatingHexagons"/>
    <dgm:cxn modelId="{6E438C00-F06A-49E8-82F7-549CF8A2BE78}" type="presParOf" srcId="{F65C15D0-2D30-4273-925C-F375096562C6}" destId="{95E880D3-ED37-4C06-990A-E0FAF3A1ADB4}" srcOrd="1" destOrd="0" presId="urn:microsoft.com/office/officeart/2008/layout/AlternatingHexagons"/>
    <dgm:cxn modelId="{55990694-0E3F-486E-BEA5-0BED5B1708F7}" type="presParOf" srcId="{F65C15D0-2D30-4273-925C-F375096562C6}" destId="{F27ACDAD-9C8C-4A70-AC41-1F9C043D0C5C}" srcOrd="2" destOrd="0" presId="urn:microsoft.com/office/officeart/2008/layout/AlternatingHexagons"/>
    <dgm:cxn modelId="{7AD7DB5F-989B-40F5-89ED-5E94E11FF6E2}" type="presParOf" srcId="{F27ACDAD-9C8C-4A70-AC41-1F9C043D0C5C}" destId="{02179AC1-7A58-485B-BA19-371A58422E03}" srcOrd="0" destOrd="0" presId="urn:microsoft.com/office/officeart/2008/layout/AlternatingHexagons"/>
    <dgm:cxn modelId="{57C4B3A5-BF86-43BA-8B1A-552909F862BC}" type="presParOf" srcId="{F27ACDAD-9C8C-4A70-AC41-1F9C043D0C5C}" destId="{189BB9C7-2784-4A22-8AD1-0ECB34B924C4}" srcOrd="1" destOrd="0" presId="urn:microsoft.com/office/officeart/2008/layout/AlternatingHexagons"/>
    <dgm:cxn modelId="{FAAF1801-B781-4DC3-BAEF-03535F3AA2DE}" type="presParOf" srcId="{F27ACDAD-9C8C-4A70-AC41-1F9C043D0C5C}" destId="{1B3E0C93-8162-4DE7-AA47-86CFA80F27E9}" srcOrd="2" destOrd="0" presId="urn:microsoft.com/office/officeart/2008/layout/AlternatingHexagons"/>
    <dgm:cxn modelId="{973004A0-A944-4235-981C-5BF006833800}" type="presParOf" srcId="{F27ACDAD-9C8C-4A70-AC41-1F9C043D0C5C}" destId="{A2D2F16B-5722-40D5-A0A9-0D9EFEF643DC}" srcOrd="3" destOrd="0" presId="urn:microsoft.com/office/officeart/2008/layout/AlternatingHexagons"/>
    <dgm:cxn modelId="{7FC8FA25-7DB0-456B-8BFB-9975640B6460}" type="presParOf" srcId="{F27ACDAD-9C8C-4A70-AC41-1F9C043D0C5C}" destId="{62547BE0-CEE8-42ED-9E94-310F27B99BCD}" srcOrd="4" destOrd="0" presId="urn:microsoft.com/office/officeart/2008/layout/AlternatingHexagons"/>
    <dgm:cxn modelId="{E67EDDEE-96E2-4523-8909-67F8D01E2A42}" type="presParOf" srcId="{F65C15D0-2D30-4273-925C-F375096562C6}" destId="{25BCD977-9264-4F56-AB4C-3DD3F90AB10E}" srcOrd="3" destOrd="0" presId="urn:microsoft.com/office/officeart/2008/layout/AlternatingHexagons"/>
    <dgm:cxn modelId="{132ECA21-08A2-4013-8587-53D4EEE6C262}" type="presParOf" srcId="{F65C15D0-2D30-4273-925C-F375096562C6}" destId="{3A7E74D3-464B-409F-8A3A-C366340194B0}" srcOrd="4" destOrd="0" presId="urn:microsoft.com/office/officeart/2008/layout/AlternatingHexagons"/>
    <dgm:cxn modelId="{2DCEFB80-A1DA-4E09-94CA-5061B7AF6BBD}" type="presParOf" srcId="{3A7E74D3-464B-409F-8A3A-C366340194B0}" destId="{D730996B-08C9-4217-AABE-393B64FA353E}" srcOrd="0" destOrd="0" presId="urn:microsoft.com/office/officeart/2008/layout/AlternatingHexagons"/>
    <dgm:cxn modelId="{7F5EC198-660E-4A5A-AD24-006CEF546CB7}" type="presParOf" srcId="{3A7E74D3-464B-409F-8A3A-C366340194B0}" destId="{A90B1F33-2EF1-4673-8774-6E977D40BBC4}" srcOrd="1" destOrd="0" presId="urn:microsoft.com/office/officeart/2008/layout/AlternatingHexagons"/>
    <dgm:cxn modelId="{9BF0264A-AE29-4FE2-BC22-26AB72FCD98B}" type="presParOf" srcId="{3A7E74D3-464B-409F-8A3A-C366340194B0}" destId="{64ABD587-AA67-4AD8-BEC1-EB121E5E1F8E}" srcOrd="2" destOrd="0" presId="urn:microsoft.com/office/officeart/2008/layout/AlternatingHexagons"/>
    <dgm:cxn modelId="{E621E207-BD19-446D-8112-A7BBC8953EB0}" type="presParOf" srcId="{3A7E74D3-464B-409F-8A3A-C366340194B0}" destId="{BFA7E90B-7C11-434A-804B-036CC4F29616}" srcOrd="3" destOrd="0" presId="urn:microsoft.com/office/officeart/2008/layout/AlternatingHexagons"/>
    <dgm:cxn modelId="{5B61E43C-3A81-4969-B033-3990AFF3B02A}" type="presParOf" srcId="{3A7E74D3-464B-409F-8A3A-C366340194B0}" destId="{9F6B5BF7-7E34-48E9-98DE-D03BBD9E6B06}" srcOrd="4" destOrd="0" presId="urn:microsoft.com/office/officeart/2008/layout/AlternatingHexagons"/>
    <dgm:cxn modelId="{54E88E0C-182A-4FC5-89A6-E32F4F9B143A}" type="presParOf" srcId="{F65C15D0-2D30-4273-925C-F375096562C6}" destId="{68DDD04F-C9F8-44B0-94F3-5DE0EF13A916}" srcOrd="5" destOrd="0" presId="urn:microsoft.com/office/officeart/2008/layout/AlternatingHexagons"/>
    <dgm:cxn modelId="{CEB2C8A9-8EF6-4109-9511-972655C41106}" type="presParOf" srcId="{F65C15D0-2D30-4273-925C-F375096562C6}" destId="{29C5EDA0-81F1-4A5F-8157-905DA25A1940}" srcOrd="6" destOrd="0" presId="urn:microsoft.com/office/officeart/2008/layout/AlternatingHexagons"/>
    <dgm:cxn modelId="{2802481D-E84A-4B16-BC94-4B59AD08DCAC}" type="presParOf" srcId="{29C5EDA0-81F1-4A5F-8157-905DA25A1940}" destId="{25277ABC-F32A-44EF-BA9F-199898B76E13}" srcOrd="0" destOrd="0" presId="urn:microsoft.com/office/officeart/2008/layout/AlternatingHexagons"/>
    <dgm:cxn modelId="{8E35E8D7-5716-47E1-9D7B-106EAFBE892E}" type="presParOf" srcId="{29C5EDA0-81F1-4A5F-8157-905DA25A1940}" destId="{B72E3637-7F68-48BE-952B-419864B81C55}" srcOrd="1" destOrd="0" presId="urn:microsoft.com/office/officeart/2008/layout/AlternatingHexagons"/>
    <dgm:cxn modelId="{87E583C1-5CB9-46F9-8356-303B3E026F97}" type="presParOf" srcId="{29C5EDA0-81F1-4A5F-8157-905DA25A1940}" destId="{B5F4FD74-1A96-471B-A3B5-00A037F85D3B}" srcOrd="2" destOrd="0" presId="urn:microsoft.com/office/officeart/2008/layout/AlternatingHexagons"/>
    <dgm:cxn modelId="{157277D9-2315-4DA6-B9D0-C5AFBE44B97D}" type="presParOf" srcId="{29C5EDA0-81F1-4A5F-8157-905DA25A1940}" destId="{9701E715-67A2-45F1-8066-AE6061698531}" srcOrd="3" destOrd="0" presId="urn:microsoft.com/office/officeart/2008/layout/AlternatingHexagons"/>
    <dgm:cxn modelId="{93716B88-F6A6-4360-9588-9AD8C2FE6497}" type="presParOf" srcId="{29C5EDA0-81F1-4A5F-8157-905DA25A1940}" destId="{23F34B70-8A8D-4E1E-B631-D3E7608CFEA5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198D0C4-6BB8-47D9-9CDF-C71D9EA06B5F}" type="doc">
      <dgm:prSet loTypeId="urn:microsoft.com/office/officeart/2008/layout/AlternatingHexagons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ZA"/>
        </a:p>
      </dgm:t>
    </dgm:pt>
    <dgm:pt modelId="{5BAA9B3C-347B-408E-97DA-DB4F949CFFB4}">
      <dgm:prSet phldrT="[Text]"/>
      <dgm:spPr>
        <a:solidFill>
          <a:srgbClr val="2AC2ED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ZA"/>
            <a:t> </a:t>
          </a:r>
        </a:p>
      </dgm:t>
    </dgm:pt>
    <dgm:pt modelId="{56A77301-CF74-42FE-A6B4-AA68DA91FA1D}" type="parTrans" cxnId="{D14CF5F9-EBAE-42FA-B705-AD372DDA7960}">
      <dgm:prSet/>
      <dgm:spPr/>
      <dgm:t>
        <a:bodyPr/>
        <a:lstStyle/>
        <a:p>
          <a:endParaRPr lang="en-ZA"/>
        </a:p>
      </dgm:t>
    </dgm:pt>
    <dgm:pt modelId="{8BE92336-1918-4F27-9BBB-89AF820735AC}" type="sibTrans" cxnId="{D14CF5F9-EBAE-42FA-B705-AD372DDA7960}">
      <dgm:prSet/>
      <dgm:spPr>
        <a:solidFill>
          <a:srgbClr val="8BC43D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endParaRPr lang="en-ZA"/>
        </a:p>
      </dgm:t>
    </dgm:pt>
    <dgm:pt modelId="{B2983B8A-54F0-4B83-BE75-1A744EDDB778}">
      <dgm:prSet phldrT="[Text]"/>
      <dgm:spPr/>
      <dgm:t>
        <a:bodyPr/>
        <a:lstStyle/>
        <a:p>
          <a:endParaRPr lang="en-ZA"/>
        </a:p>
      </dgm:t>
    </dgm:pt>
    <dgm:pt modelId="{7D89F504-001A-488D-AAC3-36DC2E73526F}" type="parTrans" cxnId="{F224BD87-7A67-4831-A322-26719B98D050}">
      <dgm:prSet/>
      <dgm:spPr/>
      <dgm:t>
        <a:bodyPr/>
        <a:lstStyle/>
        <a:p>
          <a:endParaRPr lang="en-ZA"/>
        </a:p>
      </dgm:t>
    </dgm:pt>
    <dgm:pt modelId="{AF8C81FF-D3A3-42DF-8D33-717A83ADF41B}" type="sibTrans" cxnId="{F224BD87-7A67-4831-A322-26719B98D050}">
      <dgm:prSet/>
      <dgm:spPr/>
      <dgm:t>
        <a:bodyPr/>
        <a:lstStyle/>
        <a:p>
          <a:endParaRPr lang="en-ZA"/>
        </a:p>
      </dgm:t>
    </dgm:pt>
    <dgm:pt modelId="{C17A25F8-73CC-4DE6-A456-A2105980421C}">
      <dgm:prSet phldrT="[Text]"/>
      <dgm:spPr>
        <a:solidFill>
          <a:srgbClr val="7751F9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ZA"/>
            <a:t> </a:t>
          </a:r>
        </a:p>
      </dgm:t>
    </dgm:pt>
    <dgm:pt modelId="{B17624E9-EE2E-4EA5-A828-EE408CCF91BE}" type="parTrans" cxnId="{5770DA20-13C1-4349-BBD7-717FE425F739}">
      <dgm:prSet/>
      <dgm:spPr/>
      <dgm:t>
        <a:bodyPr/>
        <a:lstStyle/>
        <a:p>
          <a:endParaRPr lang="en-ZA"/>
        </a:p>
      </dgm:t>
    </dgm:pt>
    <dgm:pt modelId="{EB560D4C-BA19-40CB-9D78-B99D2AA6006A}" type="sibTrans" cxnId="{5770DA20-13C1-4349-BBD7-717FE425F739}">
      <dgm:prSet/>
      <dgm:spPr/>
      <dgm:t>
        <a:bodyPr/>
        <a:lstStyle/>
        <a:p>
          <a:endParaRPr lang="en-ZA"/>
        </a:p>
      </dgm:t>
    </dgm:pt>
    <dgm:pt modelId="{4BCCA8A3-5DD7-498C-9F43-2FC69E558A13}">
      <dgm:prSet phldrT="[Text]"/>
      <dgm:spPr/>
      <dgm:t>
        <a:bodyPr/>
        <a:lstStyle/>
        <a:p>
          <a:endParaRPr lang="en-ZA"/>
        </a:p>
      </dgm:t>
    </dgm:pt>
    <dgm:pt modelId="{AE7F7500-BECE-43A5-8C0C-8527B954004E}" type="parTrans" cxnId="{10C67F35-B8D6-4C16-A727-C4810A9944FD}">
      <dgm:prSet/>
      <dgm:spPr/>
      <dgm:t>
        <a:bodyPr/>
        <a:lstStyle/>
        <a:p>
          <a:endParaRPr lang="en-ZA"/>
        </a:p>
      </dgm:t>
    </dgm:pt>
    <dgm:pt modelId="{B1CC0B2A-1179-4BC4-8205-4ADDA82D0511}" type="sibTrans" cxnId="{10C67F35-B8D6-4C16-A727-C4810A9944FD}">
      <dgm:prSet/>
      <dgm:spPr/>
      <dgm:t>
        <a:bodyPr/>
        <a:lstStyle/>
        <a:p>
          <a:endParaRPr lang="en-ZA"/>
        </a:p>
      </dgm:t>
    </dgm:pt>
    <dgm:pt modelId="{7B7F920F-844C-465C-B325-7CB5C0D5947A}">
      <dgm:prSet phldrT="[Text]"/>
      <dgm:spPr>
        <a:solidFill>
          <a:srgbClr val="E8132B"/>
        </a:solidFill>
        <a:ln>
          <a:solidFill>
            <a:srgbClr val="E8132B"/>
          </a:solidFill>
        </a:ln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ZA"/>
            <a:t> </a:t>
          </a:r>
        </a:p>
      </dgm:t>
    </dgm:pt>
    <dgm:pt modelId="{D489B4FC-353A-4DDD-B748-9A4956DBD533}" type="parTrans" cxnId="{47CB3E8F-57D0-443E-8567-9499F45E4AD1}">
      <dgm:prSet/>
      <dgm:spPr/>
      <dgm:t>
        <a:bodyPr/>
        <a:lstStyle/>
        <a:p>
          <a:endParaRPr lang="en-ZA"/>
        </a:p>
      </dgm:t>
    </dgm:pt>
    <dgm:pt modelId="{C64D2B6B-874D-43D5-A101-386A6A39765A}" type="sibTrans" cxnId="{47CB3E8F-57D0-443E-8567-9499F45E4AD1}">
      <dgm:prSet/>
      <dgm:spPr/>
      <dgm:t>
        <a:bodyPr/>
        <a:lstStyle/>
        <a:p>
          <a:endParaRPr lang="en-ZA"/>
        </a:p>
      </dgm:t>
    </dgm:pt>
    <dgm:pt modelId="{CA7A63CA-8731-43D7-A829-677CCB50B246}">
      <dgm:prSet phldrT="[Text]"/>
      <dgm:spPr/>
      <dgm:t>
        <a:bodyPr/>
        <a:lstStyle/>
        <a:p>
          <a:r>
            <a:rPr lang="en-ZA"/>
            <a:t> </a:t>
          </a:r>
        </a:p>
      </dgm:t>
    </dgm:pt>
    <dgm:pt modelId="{E7D23002-4571-401E-89BB-79FB4478760B}" type="parTrans" cxnId="{9D1ABEF5-4C31-4350-9B8F-9482AEA7F2C9}">
      <dgm:prSet/>
      <dgm:spPr/>
      <dgm:t>
        <a:bodyPr/>
        <a:lstStyle/>
        <a:p>
          <a:endParaRPr lang="en-ZA"/>
        </a:p>
      </dgm:t>
    </dgm:pt>
    <dgm:pt modelId="{4961042D-5E47-4DCC-B98D-3086992C94C0}" type="sibTrans" cxnId="{9D1ABEF5-4C31-4350-9B8F-9482AEA7F2C9}">
      <dgm:prSet/>
      <dgm:spPr/>
      <dgm:t>
        <a:bodyPr/>
        <a:lstStyle/>
        <a:p>
          <a:endParaRPr lang="en-ZA"/>
        </a:p>
      </dgm:t>
    </dgm:pt>
    <dgm:pt modelId="{3B8DFA24-0810-4414-A120-D2966B766211}">
      <dgm:prSet phldrT="[Text]"/>
      <dgm:spPr>
        <a:solidFill>
          <a:srgbClr val="FECB01"/>
        </a:solidFill>
        <a:effectLst>
          <a:innerShdw blurRad="63500" dist="50800" dir="2700000">
            <a:prstClr val="black">
              <a:alpha val="50000"/>
            </a:prstClr>
          </a:innerShdw>
        </a:effectLst>
      </dgm:spPr>
      <dgm:t>
        <a:bodyPr/>
        <a:lstStyle/>
        <a:p>
          <a:endParaRPr lang="en-ZA"/>
        </a:p>
      </dgm:t>
    </dgm:pt>
    <dgm:pt modelId="{763E36E9-52D7-4218-8B70-A8F98066BF31}" type="sibTrans" cxnId="{A84E8C7A-D491-4D69-A7E1-3ADF3091E4C8}">
      <dgm:prSet/>
      <dgm:spPr/>
      <dgm:t>
        <a:bodyPr/>
        <a:lstStyle/>
        <a:p>
          <a:endParaRPr lang="en-ZA"/>
        </a:p>
      </dgm:t>
    </dgm:pt>
    <dgm:pt modelId="{2F840925-9D6D-4492-84A8-CE1C448D3E1B}" type="parTrans" cxnId="{A84E8C7A-D491-4D69-A7E1-3ADF3091E4C8}">
      <dgm:prSet/>
      <dgm:spPr/>
      <dgm:t>
        <a:bodyPr/>
        <a:lstStyle/>
        <a:p>
          <a:endParaRPr lang="en-ZA"/>
        </a:p>
      </dgm:t>
    </dgm:pt>
    <dgm:pt modelId="{F65C15D0-2D30-4273-925C-F375096562C6}" type="pres">
      <dgm:prSet presAssocID="{8198D0C4-6BB8-47D9-9CDF-C71D9EA06B5F}" presName="Name0" presStyleCnt="0">
        <dgm:presLayoutVars>
          <dgm:chMax/>
          <dgm:chPref/>
          <dgm:dir/>
          <dgm:animLvl val="lvl"/>
        </dgm:presLayoutVars>
      </dgm:prSet>
      <dgm:spPr/>
    </dgm:pt>
    <dgm:pt modelId="{AB6FA040-6916-464D-9315-F9FF5B09084C}" type="pres">
      <dgm:prSet presAssocID="{5BAA9B3C-347B-408E-97DA-DB4F949CFFB4}" presName="composite" presStyleCnt="0"/>
      <dgm:spPr/>
    </dgm:pt>
    <dgm:pt modelId="{6BEE0A0E-02C8-4C57-97C7-9FACDFB8D05A}" type="pres">
      <dgm:prSet presAssocID="{5BAA9B3C-347B-408E-97DA-DB4F949CFFB4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3ADDE30A-18AD-48AB-8B1F-8A27C09EC33D}" type="pres">
      <dgm:prSet presAssocID="{5BAA9B3C-347B-408E-97DA-DB4F949CFFB4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32989D8C-6E03-47F8-8E77-DB15D153C9F2}" type="pres">
      <dgm:prSet presAssocID="{5BAA9B3C-347B-408E-97DA-DB4F949CFFB4}" presName="BalanceSpacing" presStyleCnt="0"/>
      <dgm:spPr/>
    </dgm:pt>
    <dgm:pt modelId="{D6AAB569-19EE-48C4-BDE7-CA21D0D2D2BD}" type="pres">
      <dgm:prSet presAssocID="{5BAA9B3C-347B-408E-97DA-DB4F949CFFB4}" presName="BalanceSpacing1" presStyleCnt="0"/>
      <dgm:spPr/>
    </dgm:pt>
    <dgm:pt modelId="{F223ED8A-1A46-476C-A0F3-8DB3875BC621}" type="pres">
      <dgm:prSet presAssocID="{8BE92336-1918-4F27-9BBB-89AF820735AC}" presName="Accent1Text" presStyleLbl="node1" presStyleIdx="1" presStyleCnt="8"/>
      <dgm:spPr/>
    </dgm:pt>
    <dgm:pt modelId="{95E880D3-ED37-4C06-990A-E0FAF3A1ADB4}" type="pres">
      <dgm:prSet presAssocID="{8BE92336-1918-4F27-9BBB-89AF820735AC}" presName="spaceBetweenRectangles" presStyleCnt="0"/>
      <dgm:spPr/>
    </dgm:pt>
    <dgm:pt modelId="{F27ACDAD-9C8C-4A70-AC41-1F9C043D0C5C}" type="pres">
      <dgm:prSet presAssocID="{3B8DFA24-0810-4414-A120-D2966B766211}" presName="composite" presStyleCnt="0"/>
      <dgm:spPr/>
    </dgm:pt>
    <dgm:pt modelId="{02179AC1-7A58-485B-BA19-371A58422E03}" type="pres">
      <dgm:prSet presAssocID="{3B8DFA24-0810-4414-A120-D2966B766211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189BB9C7-2784-4A22-8AD1-0ECB34B924C4}" type="pres">
      <dgm:prSet presAssocID="{3B8DFA24-0810-4414-A120-D2966B766211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1B3E0C93-8162-4DE7-AA47-86CFA80F27E9}" type="pres">
      <dgm:prSet presAssocID="{3B8DFA24-0810-4414-A120-D2966B766211}" presName="BalanceSpacing" presStyleCnt="0"/>
      <dgm:spPr/>
    </dgm:pt>
    <dgm:pt modelId="{A2D2F16B-5722-40D5-A0A9-0D9EFEF643DC}" type="pres">
      <dgm:prSet presAssocID="{3B8DFA24-0810-4414-A120-D2966B766211}" presName="BalanceSpacing1" presStyleCnt="0"/>
      <dgm:spPr/>
    </dgm:pt>
    <dgm:pt modelId="{62547BE0-CEE8-42ED-9E94-310F27B99BCD}" type="pres">
      <dgm:prSet presAssocID="{763E36E9-52D7-4218-8B70-A8F98066BF31}" presName="Accent1Text" presStyleLbl="node1" presStyleIdx="3" presStyleCnt="8"/>
      <dgm:spPr/>
    </dgm:pt>
    <dgm:pt modelId="{25BCD977-9264-4F56-AB4C-3DD3F90AB10E}" type="pres">
      <dgm:prSet presAssocID="{763E36E9-52D7-4218-8B70-A8F98066BF31}" presName="spaceBetweenRectangles" presStyleCnt="0"/>
      <dgm:spPr/>
    </dgm:pt>
    <dgm:pt modelId="{3A7E74D3-464B-409F-8A3A-C366340194B0}" type="pres">
      <dgm:prSet presAssocID="{C17A25F8-73CC-4DE6-A456-A2105980421C}" presName="composite" presStyleCnt="0"/>
      <dgm:spPr/>
    </dgm:pt>
    <dgm:pt modelId="{D730996B-08C9-4217-AABE-393B64FA353E}" type="pres">
      <dgm:prSet presAssocID="{C17A25F8-73CC-4DE6-A456-A2105980421C}" presName="Parent1" presStyleLbl="node1" presStyleIdx="4" presStyleCnt="8" custLinFactNeighborX="793" custLinFactNeighborY="-169">
        <dgm:presLayoutVars>
          <dgm:chMax val="1"/>
          <dgm:chPref val="1"/>
          <dgm:bulletEnabled val="1"/>
        </dgm:presLayoutVars>
      </dgm:prSet>
      <dgm:spPr/>
    </dgm:pt>
    <dgm:pt modelId="{A90B1F33-2EF1-4673-8774-6E977D40BBC4}" type="pres">
      <dgm:prSet presAssocID="{C17A25F8-73CC-4DE6-A456-A2105980421C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64ABD587-AA67-4AD8-BEC1-EB121E5E1F8E}" type="pres">
      <dgm:prSet presAssocID="{C17A25F8-73CC-4DE6-A456-A2105980421C}" presName="BalanceSpacing" presStyleCnt="0"/>
      <dgm:spPr/>
    </dgm:pt>
    <dgm:pt modelId="{BFA7E90B-7C11-434A-804B-036CC4F29616}" type="pres">
      <dgm:prSet presAssocID="{C17A25F8-73CC-4DE6-A456-A2105980421C}" presName="BalanceSpacing1" presStyleCnt="0"/>
      <dgm:spPr/>
    </dgm:pt>
    <dgm:pt modelId="{9F6B5BF7-7E34-48E9-98DE-D03BBD9E6B06}" type="pres">
      <dgm:prSet presAssocID="{EB560D4C-BA19-40CB-9D78-B99D2AA6006A}" presName="Accent1Text" presStyleLbl="node1" presStyleIdx="5" presStyleCnt="8" custLinFactNeighborX="781" custLinFactNeighborY="0"/>
      <dgm:spPr/>
    </dgm:pt>
    <dgm:pt modelId="{68DDD04F-C9F8-44B0-94F3-5DE0EF13A916}" type="pres">
      <dgm:prSet presAssocID="{EB560D4C-BA19-40CB-9D78-B99D2AA6006A}" presName="spaceBetweenRectangles" presStyleCnt="0"/>
      <dgm:spPr/>
    </dgm:pt>
    <dgm:pt modelId="{29C5EDA0-81F1-4A5F-8157-905DA25A1940}" type="pres">
      <dgm:prSet presAssocID="{7B7F920F-844C-465C-B325-7CB5C0D5947A}" presName="composite" presStyleCnt="0"/>
      <dgm:spPr/>
    </dgm:pt>
    <dgm:pt modelId="{25277ABC-F32A-44EF-BA9F-199898B76E13}" type="pres">
      <dgm:prSet presAssocID="{7B7F920F-844C-465C-B325-7CB5C0D5947A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B72E3637-7F68-48BE-952B-419864B81C55}" type="pres">
      <dgm:prSet presAssocID="{7B7F920F-844C-465C-B325-7CB5C0D5947A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B5F4FD74-1A96-471B-A3B5-00A037F85D3B}" type="pres">
      <dgm:prSet presAssocID="{7B7F920F-844C-465C-B325-7CB5C0D5947A}" presName="BalanceSpacing" presStyleCnt="0"/>
      <dgm:spPr/>
    </dgm:pt>
    <dgm:pt modelId="{9701E715-67A2-45F1-8066-AE6061698531}" type="pres">
      <dgm:prSet presAssocID="{7B7F920F-844C-465C-B325-7CB5C0D5947A}" presName="BalanceSpacing1" presStyleCnt="0"/>
      <dgm:spPr/>
    </dgm:pt>
    <dgm:pt modelId="{23F34B70-8A8D-4E1E-B631-D3E7608CFEA5}" type="pres">
      <dgm:prSet presAssocID="{C64D2B6B-874D-43D5-A101-386A6A39765A}" presName="Accent1Text" presStyleLbl="node1" presStyleIdx="7" presStyleCnt="8"/>
      <dgm:spPr/>
    </dgm:pt>
  </dgm:ptLst>
  <dgm:cxnLst>
    <dgm:cxn modelId="{1CAAA508-ACD8-4E50-BBF8-64AE5B5EE8AA}" type="presOf" srcId="{CA7A63CA-8731-43D7-A829-677CCB50B246}" destId="{B72E3637-7F68-48BE-952B-419864B81C55}" srcOrd="0" destOrd="0" presId="urn:microsoft.com/office/officeart/2008/layout/AlternatingHexagons"/>
    <dgm:cxn modelId="{7D48E80E-42F9-4B77-9F12-388A7E4B4646}" type="presOf" srcId="{763E36E9-52D7-4218-8B70-A8F98066BF31}" destId="{62547BE0-CEE8-42ED-9E94-310F27B99BCD}" srcOrd="0" destOrd="0" presId="urn:microsoft.com/office/officeart/2008/layout/AlternatingHexagons"/>
    <dgm:cxn modelId="{5770DA20-13C1-4349-BBD7-717FE425F739}" srcId="{8198D0C4-6BB8-47D9-9CDF-C71D9EA06B5F}" destId="{C17A25F8-73CC-4DE6-A456-A2105980421C}" srcOrd="2" destOrd="0" parTransId="{B17624E9-EE2E-4EA5-A828-EE408CCF91BE}" sibTransId="{EB560D4C-BA19-40CB-9D78-B99D2AA6006A}"/>
    <dgm:cxn modelId="{E9BCED22-E19D-4DDE-BA0C-C675A8BB3CB5}" type="presOf" srcId="{C17A25F8-73CC-4DE6-A456-A2105980421C}" destId="{D730996B-08C9-4217-AABE-393B64FA353E}" srcOrd="0" destOrd="0" presId="urn:microsoft.com/office/officeart/2008/layout/AlternatingHexagons"/>
    <dgm:cxn modelId="{716A6F29-0070-4C05-9D9D-8229E68A4F0E}" type="presOf" srcId="{5BAA9B3C-347B-408E-97DA-DB4F949CFFB4}" destId="{6BEE0A0E-02C8-4C57-97C7-9FACDFB8D05A}" srcOrd="0" destOrd="0" presId="urn:microsoft.com/office/officeart/2008/layout/AlternatingHexagons"/>
    <dgm:cxn modelId="{10C67F35-B8D6-4C16-A727-C4810A9944FD}" srcId="{C17A25F8-73CC-4DE6-A456-A2105980421C}" destId="{4BCCA8A3-5DD7-498C-9F43-2FC69E558A13}" srcOrd="0" destOrd="0" parTransId="{AE7F7500-BECE-43A5-8C0C-8527B954004E}" sibTransId="{B1CC0B2A-1179-4BC4-8205-4ADDA82D0511}"/>
    <dgm:cxn modelId="{36EC873B-09E5-4A6C-A375-CED36D307863}" type="presOf" srcId="{4BCCA8A3-5DD7-498C-9F43-2FC69E558A13}" destId="{A90B1F33-2EF1-4673-8774-6E977D40BBC4}" srcOrd="0" destOrd="0" presId="urn:microsoft.com/office/officeart/2008/layout/AlternatingHexagons"/>
    <dgm:cxn modelId="{7FDCB153-626A-4E1D-900E-CF402CD76AAD}" type="presOf" srcId="{B2983B8A-54F0-4B83-BE75-1A744EDDB778}" destId="{189BB9C7-2784-4A22-8AD1-0ECB34B924C4}" srcOrd="0" destOrd="0" presId="urn:microsoft.com/office/officeart/2008/layout/AlternatingHexagons"/>
    <dgm:cxn modelId="{7F475274-8CFE-4FAE-9F75-E0D98AF2225B}" type="presOf" srcId="{8198D0C4-6BB8-47D9-9CDF-C71D9EA06B5F}" destId="{F65C15D0-2D30-4273-925C-F375096562C6}" srcOrd="0" destOrd="0" presId="urn:microsoft.com/office/officeart/2008/layout/AlternatingHexagons"/>
    <dgm:cxn modelId="{A84E8C7A-D491-4D69-A7E1-3ADF3091E4C8}" srcId="{8198D0C4-6BB8-47D9-9CDF-C71D9EA06B5F}" destId="{3B8DFA24-0810-4414-A120-D2966B766211}" srcOrd="1" destOrd="0" parTransId="{2F840925-9D6D-4492-84A8-CE1C448D3E1B}" sibTransId="{763E36E9-52D7-4218-8B70-A8F98066BF31}"/>
    <dgm:cxn modelId="{DD377C7F-D9BC-46A3-99B1-8EBB35C31A42}" type="presOf" srcId="{7B7F920F-844C-465C-B325-7CB5C0D5947A}" destId="{25277ABC-F32A-44EF-BA9F-199898B76E13}" srcOrd="0" destOrd="0" presId="urn:microsoft.com/office/officeart/2008/layout/AlternatingHexagons"/>
    <dgm:cxn modelId="{F224BD87-7A67-4831-A322-26719B98D050}" srcId="{3B8DFA24-0810-4414-A120-D2966B766211}" destId="{B2983B8A-54F0-4B83-BE75-1A744EDDB778}" srcOrd="0" destOrd="0" parTransId="{7D89F504-001A-488D-AAC3-36DC2E73526F}" sibTransId="{AF8C81FF-D3A3-42DF-8D33-717A83ADF41B}"/>
    <dgm:cxn modelId="{47CB3E8F-57D0-443E-8567-9499F45E4AD1}" srcId="{8198D0C4-6BB8-47D9-9CDF-C71D9EA06B5F}" destId="{7B7F920F-844C-465C-B325-7CB5C0D5947A}" srcOrd="3" destOrd="0" parTransId="{D489B4FC-353A-4DDD-B748-9A4956DBD533}" sibTransId="{C64D2B6B-874D-43D5-A101-386A6A39765A}"/>
    <dgm:cxn modelId="{5EB6099A-0603-41FB-86FD-03CB1AE4A086}" type="presOf" srcId="{C64D2B6B-874D-43D5-A101-386A6A39765A}" destId="{23F34B70-8A8D-4E1E-B631-D3E7608CFEA5}" srcOrd="0" destOrd="0" presId="urn:microsoft.com/office/officeart/2008/layout/AlternatingHexagons"/>
    <dgm:cxn modelId="{F98DAAA9-0F9F-49D3-B63C-22725D9016E5}" type="presOf" srcId="{EB560D4C-BA19-40CB-9D78-B99D2AA6006A}" destId="{9F6B5BF7-7E34-48E9-98DE-D03BBD9E6B06}" srcOrd="0" destOrd="0" presId="urn:microsoft.com/office/officeart/2008/layout/AlternatingHexagons"/>
    <dgm:cxn modelId="{C2ADEFE8-0D38-4D5A-BB66-52C0DF5AD944}" type="presOf" srcId="{8BE92336-1918-4F27-9BBB-89AF820735AC}" destId="{F223ED8A-1A46-476C-A0F3-8DB3875BC621}" srcOrd="0" destOrd="0" presId="urn:microsoft.com/office/officeart/2008/layout/AlternatingHexagons"/>
    <dgm:cxn modelId="{0361ADED-829C-4F15-996C-DDADA5B5BA35}" type="presOf" srcId="{3B8DFA24-0810-4414-A120-D2966B766211}" destId="{02179AC1-7A58-485B-BA19-371A58422E03}" srcOrd="0" destOrd="0" presId="urn:microsoft.com/office/officeart/2008/layout/AlternatingHexagons"/>
    <dgm:cxn modelId="{9D1ABEF5-4C31-4350-9B8F-9482AEA7F2C9}" srcId="{7B7F920F-844C-465C-B325-7CB5C0D5947A}" destId="{CA7A63CA-8731-43D7-A829-677CCB50B246}" srcOrd="0" destOrd="0" parTransId="{E7D23002-4571-401E-89BB-79FB4478760B}" sibTransId="{4961042D-5E47-4DCC-B98D-3086992C94C0}"/>
    <dgm:cxn modelId="{D14CF5F9-EBAE-42FA-B705-AD372DDA7960}" srcId="{8198D0C4-6BB8-47D9-9CDF-C71D9EA06B5F}" destId="{5BAA9B3C-347B-408E-97DA-DB4F949CFFB4}" srcOrd="0" destOrd="0" parTransId="{56A77301-CF74-42FE-A6B4-AA68DA91FA1D}" sibTransId="{8BE92336-1918-4F27-9BBB-89AF820735AC}"/>
    <dgm:cxn modelId="{EB112AEA-29FA-4D39-930D-BBF14B968714}" type="presParOf" srcId="{F65C15D0-2D30-4273-925C-F375096562C6}" destId="{AB6FA040-6916-464D-9315-F9FF5B09084C}" srcOrd="0" destOrd="0" presId="urn:microsoft.com/office/officeart/2008/layout/AlternatingHexagons"/>
    <dgm:cxn modelId="{E78F5D9B-BE17-4E7E-A559-E3D9A0D6328B}" type="presParOf" srcId="{AB6FA040-6916-464D-9315-F9FF5B09084C}" destId="{6BEE0A0E-02C8-4C57-97C7-9FACDFB8D05A}" srcOrd="0" destOrd="0" presId="urn:microsoft.com/office/officeart/2008/layout/AlternatingHexagons"/>
    <dgm:cxn modelId="{FF3E4DFD-A0EA-4D99-8ACE-0A1665BB4245}" type="presParOf" srcId="{AB6FA040-6916-464D-9315-F9FF5B09084C}" destId="{3ADDE30A-18AD-48AB-8B1F-8A27C09EC33D}" srcOrd="1" destOrd="0" presId="urn:microsoft.com/office/officeart/2008/layout/AlternatingHexagons"/>
    <dgm:cxn modelId="{4D182CA7-FA72-4A21-912D-6147A5FEA3BA}" type="presParOf" srcId="{AB6FA040-6916-464D-9315-F9FF5B09084C}" destId="{32989D8C-6E03-47F8-8E77-DB15D153C9F2}" srcOrd="2" destOrd="0" presId="urn:microsoft.com/office/officeart/2008/layout/AlternatingHexagons"/>
    <dgm:cxn modelId="{16324D13-11B6-45F4-A464-F572BD2EE4E9}" type="presParOf" srcId="{AB6FA040-6916-464D-9315-F9FF5B09084C}" destId="{D6AAB569-19EE-48C4-BDE7-CA21D0D2D2BD}" srcOrd="3" destOrd="0" presId="urn:microsoft.com/office/officeart/2008/layout/AlternatingHexagons"/>
    <dgm:cxn modelId="{99385CBE-B77E-4417-A084-D6658DDCD510}" type="presParOf" srcId="{AB6FA040-6916-464D-9315-F9FF5B09084C}" destId="{F223ED8A-1A46-476C-A0F3-8DB3875BC621}" srcOrd="4" destOrd="0" presId="urn:microsoft.com/office/officeart/2008/layout/AlternatingHexagons"/>
    <dgm:cxn modelId="{6E438C00-F06A-49E8-82F7-549CF8A2BE78}" type="presParOf" srcId="{F65C15D0-2D30-4273-925C-F375096562C6}" destId="{95E880D3-ED37-4C06-990A-E0FAF3A1ADB4}" srcOrd="1" destOrd="0" presId="urn:microsoft.com/office/officeart/2008/layout/AlternatingHexagons"/>
    <dgm:cxn modelId="{55990694-0E3F-486E-BEA5-0BED5B1708F7}" type="presParOf" srcId="{F65C15D0-2D30-4273-925C-F375096562C6}" destId="{F27ACDAD-9C8C-4A70-AC41-1F9C043D0C5C}" srcOrd="2" destOrd="0" presId="urn:microsoft.com/office/officeart/2008/layout/AlternatingHexagons"/>
    <dgm:cxn modelId="{7AD7DB5F-989B-40F5-89ED-5E94E11FF6E2}" type="presParOf" srcId="{F27ACDAD-9C8C-4A70-AC41-1F9C043D0C5C}" destId="{02179AC1-7A58-485B-BA19-371A58422E03}" srcOrd="0" destOrd="0" presId="urn:microsoft.com/office/officeart/2008/layout/AlternatingHexagons"/>
    <dgm:cxn modelId="{57C4B3A5-BF86-43BA-8B1A-552909F862BC}" type="presParOf" srcId="{F27ACDAD-9C8C-4A70-AC41-1F9C043D0C5C}" destId="{189BB9C7-2784-4A22-8AD1-0ECB34B924C4}" srcOrd="1" destOrd="0" presId="urn:microsoft.com/office/officeart/2008/layout/AlternatingHexagons"/>
    <dgm:cxn modelId="{FAAF1801-B781-4DC3-BAEF-03535F3AA2DE}" type="presParOf" srcId="{F27ACDAD-9C8C-4A70-AC41-1F9C043D0C5C}" destId="{1B3E0C93-8162-4DE7-AA47-86CFA80F27E9}" srcOrd="2" destOrd="0" presId="urn:microsoft.com/office/officeart/2008/layout/AlternatingHexagons"/>
    <dgm:cxn modelId="{973004A0-A944-4235-981C-5BF006833800}" type="presParOf" srcId="{F27ACDAD-9C8C-4A70-AC41-1F9C043D0C5C}" destId="{A2D2F16B-5722-40D5-A0A9-0D9EFEF643DC}" srcOrd="3" destOrd="0" presId="urn:microsoft.com/office/officeart/2008/layout/AlternatingHexagons"/>
    <dgm:cxn modelId="{7FC8FA25-7DB0-456B-8BFB-9975640B6460}" type="presParOf" srcId="{F27ACDAD-9C8C-4A70-AC41-1F9C043D0C5C}" destId="{62547BE0-CEE8-42ED-9E94-310F27B99BCD}" srcOrd="4" destOrd="0" presId="urn:microsoft.com/office/officeart/2008/layout/AlternatingHexagons"/>
    <dgm:cxn modelId="{E67EDDEE-96E2-4523-8909-67F8D01E2A42}" type="presParOf" srcId="{F65C15D0-2D30-4273-925C-F375096562C6}" destId="{25BCD977-9264-4F56-AB4C-3DD3F90AB10E}" srcOrd="3" destOrd="0" presId="urn:microsoft.com/office/officeart/2008/layout/AlternatingHexagons"/>
    <dgm:cxn modelId="{132ECA21-08A2-4013-8587-53D4EEE6C262}" type="presParOf" srcId="{F65C15D0-2D30-4273-925C-F375096562C6}" destId="{3A7E74D3-464B-409F-8A3A-C366340194B0}" srcOrd="4" destOrd="0" presId="urn:microsoft.com/office/officeart/2008/layout/AlternatingHexagons"/>
    <dgm:cxn modelId="{2DCEFB80-A1DA-4E09-94CA-5061B7AF6BBD}" type="presParOf" srcId="{3A7E74D3-464B-409F-8A3A-C366340194B0}" destId="{D730996B-08C9-4217-AABE-393B64FA353E}" srcOrd="0" destOrd="0" presId="urn:microsoft.com/office/officeart/2008/layout/AlternatingHexagons"/>
    <dgm:cxn modelId="{7F5EC198-660E-4A5A-AD24-006CEF546CB7}" type="presParOf" srcId="{3A7E74D3-464B-409F-8A3A-C366340194B0}" destId="{A90B1F33-2EF1-4673-8774-6E977D40BBC4}" srcOrd="1" destOrd="0" presId="urn:microsoft.com/office/officeart/2008/layout/AlternatingHexagons"/>
    <dgm:cxn modelId="{9BF0264A-AE29-4FE2-BC22-26AB72FCD98B}" type="presParOf" srcId="{3A7E74D3-464B-409F-8A3A-C366340194B0}" destId="{64ABD587-AA67-4AD8-BEC1-EB121E5E1F8E}" srcOrd="2" destOrd="0" presId="urn:microsoft.com/office/officeart/2008/layout/AlternatingHexagons"/>
    <dgm:cxn modelId="{E621E207-BD19-446D-8112-A7BBC8953EB0}" type="presParOf" srcId="{3A7E74D3-464B-409F-8A3A-C366340194B0}" destId="{BFA7E90B-7C11-434A-804B-036CC4F29616}" srcOrd="3" destOrd="0" presId="urn:microsoft.com/office/officeart/2008/layout/AlternatingHexagons"/>
    <dgm:cxn modelId="{5B61E43C-3A81-4969-B033-3990AFF3B02A}" type="presParOf" srcId="{3A7E74D3-464B-409F-8A3A-C366340194B0}" destId="{9F6B5BF7-7E34-48E9-98DE-D03BBD9E6B06}" srcOrd="4" destOrd="0" presId="urn:microsoft.com/office/officeart/2008/layout/AlternatingHexagons"/>
    <dgm:cxn modelId="{54E88E0C-182A-4FC5-89A6-E32F4F9B143A}" type="presParOf" srcId="{F65C15D0-2D30-4273-925C-F375096562C6}" destId="{68DDD04F-C9F8-44B0-94F3-5DE0EF13A916}" srcOrd="5" destOrd="0" presId="urn:microsoft.com/office/officeart/2008/layout/AlternatingHexagons"/>
    <dgm:cxn modelId="{CEB2C8A9-8EF6-4109-9511-972655C41106}" type="presParOf" srcId="{F65C15D0-2D30-4273-925C-F375096562C6}" destId="{29C5EDA0-81F1-4A5F-8157-905DA25A1940}" srcOrd="6" destOrd="0" presId="urn:microsoft.com/office/officeart/2008/layout/AlternatingHexagons"/>
    <dgm:cxn modelId="{2802481D-E84A-4B16-BC94-4B59AD08DCAC}" type="presParOf" srcId="{29C5EDA0-81F1-4A5F-8157-905DA25A1940}" destId="{25277ABC-F32A-44EF-BA9F-199898B76E13}" srcOrd="0" destOrd="0" presId="urn:microsoft.com/office/officeart/2008/layout/AlternatingHexagons"/>
    <dgm:cxn modelId="{8E35E8D7-5716-47E1-9D7B-106EAFBE892E}" type="presParOf" srcId="{29C5EDA0-81F1-4A5F-8157-905DA25A1940}" destId="{B72E3637-7F68-48BE-952B-419864B81C55}" srcOrd="1" destOrd="0" presId="urn:microsoft.com/office/officeart/2008/layout/AlternatingHexagons"/>
    <dgm:cxn modelId="{87E583C1-5CB9-46F9-8356-303B3E026F97}" type="presParOf" srcId="{29C5EDA0-81F1-4A5F-8157-905DA25A1940}" destId="{B5F4FD74-1A96-471B-A3B5-00A037F85D3B}" srcOrd="2" destOrd="0" presId="urn:microsoft.com/office/officeart/2008/layout/AlternatingHexagons"/>
    <dgm:cxn modelId="{157277D9-2315-4DA6-B9D0-C5AFBE44B97D}" type="presParOf" srcId="{29C5EDA0-81F1-4A5F-8157-905DA25A1940}" destId="{9701E715-67A2-45F1-8066-AE6061698531}" srcOrd="3" destOrd="0" presId="urn:microsoft.com/office/officeart/2008/layout/AlternatingHexagons"/>
    <dgm:cxn modelId="{93716B88-F6A6-4360-9588-9AD8C2FE6497}" type="presParOf" srcId="{29C5EDA0-81F1-4A5F-8157-905DA25A1940}" destId="{23F34B70-8A8D-4E1E-B631-D3E7608CFEA5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EE0A0E-02C8-4C57-97C7-9FACDFB8D05A}">
      <dsp:nvSpPr>
        <dsp:cNvPr id="0" name=""/>
        <dsp:cNvSpPr/>
      </dsp:nvSpPr>
      <dsp:spPr>
        <a:xfrm rot="5400000">
          <a:off x="83940" y="212151"/>
          <a:ext cx="1245405" cy="1083503"/>
        </a:xfrm>
        <a:prstGeom prst="hexagon">
          <a:avLst>
            <a:gd name="adj" fmla="val 25000"/>
            <a:gd name="vf" fmla="val 115470"/>
          </a:avLst>
        </a:prstGeom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900" kern="1200"/>
            <a:t> </a:t>
          </a:r>
        </a:p>
      </dsp:txBody>
      <dsp:txXfrm rot="-5400000">
        <a:off x="333737" y="325276"/>
        <a:ext cx="745811" cy="857253"/>
      </dsp:txXfrm>
    </dsp:sp>
    <dsp:sp modelId="{3ADDE30A-18AD-48AB-8B1F-8A27C09EC33D}">
      <dsp:nvSpPr>
        <dsp:cNvPr id="0" name=""/>
        <dsp:cNvSpPr/>
      </dsp:nvSpPr>
      <dsp:spPr>
        <a:xfrm>
          <a:off x="3699912" y="251631"/>
          <a:ext cx="1389873" cy="747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23ED8A-1A46-476C-A0F3-8DB3875BC621}">
      <dsp:nvSpPr>
        <dsp:cNvPr id="0" name=""/>
        <dsp:cNvSpPr/>
      </dsp:nvSpPr>
      <dsp:spPr>
        <a:xfrm rot="5400000">
          <a:off x="1332395" y="83501"/>
          <a:ext cx="1245405" cy="1083503"/>
        </a:xfrm>
        <a:prstGeom prst="hexagon">
          <a:avLst>
            <a:gd name="adj" fmla="val 25000"/>
            <a:gd name="vf" fmla="val 115470"/>
          </a:avLst>
        </a:prstGeom>
        <a:solidFill>
          <a:srgbClr val="8BC43D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1582192" y="196626"/>
        <a:ext cx="745811" cy="857253"/>
      </dsp:txXfrm>
    </dsp:sp>
    <dsp:sp modelId="{02179AC1-7A58-485B-BA19-371A58422E03}">
      <dsp:nvSpPr>
        <dsp:cNvPr id="0" name=""/>
        <dsp:cNvSpPr/>
      </dsp:nvSpPr>
      <dsp:spPr>
        <a:xfrm rot="5400000">
          <a:off x="1915245" y="1140602"/>
          <a:ext cx="1245405" cy="1083503"/>
        </a:xfrm>
        <a:prstGeom prst="hexagon">
          <a:avLst>
            <a:gd name="adj" fmla="val 25000"/>
            <a:gd name="vf" fmla="val 115470"/>
          </a:avLst>
        </a:prstGeom>
        <a:solidFill>
          <a:srgbClr val="FECB01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900" kern="1200"/>
        </a:p>
      </dsp:txBody>
      <dsp:txXfrm rot="-5400000">
        <a:off x="2165042" y="1253727"/>
        <a:ext cx="745811" cy="857253"/>
      </dsp:txXfrm>
    </dsp:sp>
    <dsp:sp modelId="{189BB9C7-2784-4A22-8AD1-0ECB34B924C4}">
      <dsp:nvSpPr>
        <dsp:cNvPr id="0" name=""/>
        <dsp:cNvSpPr/>
      </dsp:nvSpPr>
      <dsp:spPr>
        <a:xfrm>
          <a:off x="606324" y="1308731"/>
          <a:ext cx="1345038" cy="747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400" kern="1200"/>
        </a:p>
      </dsp:txBody>
      <dsp:txXfrm>
        <a:off x="606324" y="1308731"/>
        <a:ext cx="1345038" cy="747243"/>
      </dsp:txXfrm>
    </dsp:sp>
    <dsp:sp modelId="{62547BE0-CEE8-42ED-9E94-310F27B99BCD}">
      <dsp:nvSpPr>
        <dsp:cNvPr id="0" name=""/>
        <dsp:cNvSpPr/>
      </dsp:nvSpPr>
      <dsp:spPr>
        <a:xfrm rot="5400000">
          <a:off x="3126656" y="1129343"/>
          <a:ext cx="1245405" cy="1083503"/>
        </a:xfrm>
        <a:prstGeom prst="hexagon">
          <a:avLst>
            <a:gd name="adj" fmla="val 25000"/>
            <a:gd name="vf" fmla="val 115470"/>
          </a:avLst>
        </a:prstGeom>
        <a:blipFill dpi="0" rotWithShape="0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3376453" y="1242468"/>
        <a:ext cx="745811" cy="857253"/>
      </dsp:txXfrm>
    </dsp:sp>
    <dsp:sp modelId="{D730996B-08C9-4217-AABE-393B64FA353E}">
      <dsp:nvSpPr>
        <dsp:cNvPr id="0" name=""/>
        <dsp:cNvSpPr/>
      </dsp:nvSpPr>
      <dsp:spPr>
        <a:xfrm rot="5400000">
          <a:off x="594498" y="3180760"/>
          <a:ext cx="1312819" cy="1177302"/>
        </a:xfrm>
        <a:prstGeom prst="hexagon">
          <a:avLst>
            <a:gd name="adj" fmla="val 25000"/>
            <a:gd name="vf" fmla="val 115470"/>
          </a:avLst>
        </a:prstGeom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900" kern="1200"/>
            <a:t> </a:t>
          </a:r>
        </a:p>
      </dsp:txBody>
      <dsp:txXfrm rot="-5400000">
        <a:off x="848346" y="3320512"/>
        <a:ext cx="805122" cy="897799"/>
      </dsp:txXfrm>
    </dsp:sp>
    <dsp:sp modelId="{A90B1F33-2EF1-4673-8774-6E977D40BBC4}">
      <dsp:nvSpPr>
        <dsp:cNvPr id="0" name=""/>
        <dsp:cNvSpPr/>
      </dsp:nvSpPr>
      <dsp:spPr>
        <a:xfrm>
          <a:off x="3699912" y="2399539"/>
          <a:ext cx="1389873" cy="747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400" kern="1200"/>
        </a:p>
      </dsp:txBody>
      <dsp:txXfrm>
        <a:off x="3699912" y="2399539"/>
        <a:ext cx="1389873" cy="747243"/>
      </dsp:txXfrm>
    </dsp:sp>
    <dsp:sp modelId="{9F6B5BF7-7E34-48E9-98DE-D03BBD9E6B06}">
      <dsp:nvSpPr>
        <dsp:cNvPr id="0" name=""/>
        <dsp:cNvSpPr/>
      </dsp:nvSpPr>
      <dsp:spPr>
        <a:xfrm rot="5400000">
          <a:off x="1340858" y="2231409"/>
          <a:ext cx="1245405" cy="1083503"/>
        </a:xfrm>
        <a:prstGeom prst="hexagon">
          <a:avLst>
            <a:gd name="adj" fmla="val 25000"/>
            <a:gd name="vf" fmla="val 115470"/>
          </a:avLst>
        </a:prstGeom>
        <a:blipFill dpi="0" rotWithShape="0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1590655" y="2344534"/>
        <a:ext cx="745811" cy="857253"/>
      </dsp:txXfrm>
    </dsp:sp>
    <dsp:sp modelId="{25277ABC-F32A-44EF-BA9F-199898B76E13}">
      <dsp:nvSpPr>
        <dsp:cNvPr id="0" name=""/>
        <dsp:cNvSpPr/>
      </dsp:nvSpPr>
      <dsp:spPr>
        <a:xfrm rot="5400000">
          <a:off x="2476684" y="4383863"/>
          <a:ext cx="1245405" cy="1083503"/>
        </a:xfrm>
        <a:prstGeom prst="hexagon">
          <a:avLst>
            <a:gd name="adj" fmla="val 25000"/>
            <a:gd name="vf" fmla="val 115470"/>
          </a:avLst>
        </a:prstGeom>
        <a:blipFill dpi="0" rotWithShape="0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900" kern="1200"/>
            <a:t> </a:t>
          </a:r>
        </a:p>
      </dsp:txBody>
      <dsp:txXfrm rot="-5400000">
        <a:off x="2726481" y="4496988"/>
        <a:ext cx="745811" cy="857253"/>
      </dsp:txXfrm>
    </dsp:sp>
    <dsp:sp modelId="{B72E3637-7F68-48BE-952B-419864B81C55}">
      <dsp:nvSpPr>
        <dsp:cNvPr id="0" name=""/>
        <dsp:cNvSpPr/>
      </dsp:nvSpPr>
      <dsp:spPr>
        <a:xfrm>
          <a:off x="606324" y="3490346"/>
          <a:ext cx="1345038" cy="747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400" kern="1200"/>
            <a:t> </a:t>
          </a:r>
        </a:p>
      </dsp:txBody>
      <dsp:txXfrm>
        <a:off x="606324" y="3490346"/>
        <a:ext cx="1345038" cy="747243"/>
      </dsp:txXfrm>
    </dsp:sp>
    <dsp:sp modelId="{23F34B70-8A8D-4E1E-B631-D3E7608CFEA5}">
      <dsp:nvSpPr>
        <dsp:cNvPr id="0" name=""/>
        <dsp:cNvSpPr/>
      </dsp:nvSpPr>
      <dsp:spPr>
        <a:xfrm rot="5400000">
          <a:off x="3085429" y="3322217"/>
          <a:ext cx="1245405" cy="1083503"/>
        </a:xfrm>
        <a:prstGeom prst="hexagon">
          <a:avLst>
            <a:gd name="adj" fmla="val 25000"/>
            <a:gd name="vf" fmla="val 115470"/>
          </a:avLst>
        </a:prstGeom>
        <a:solidFill>
          <a:srgbClr val="0070C0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3335226" y="3435342"/>
        <a:ext cx="745811" cy="857253"/>
      </dsp:txXfrm>
    </dsp:sp>
    <dsp:sp modelId="{64A2FEBA-78BF-46A0-8117-BDBFEA96D4AD}">
      <dsp:nvSpPr>
        <dsp:cNvPr id="0" name=""/>
        <dsp:cNvSpPr/>
      </dsp:nvSpPr>
      <dsp:spPr>
        <a:xfrm rot="5400000">
          <a:off x="1893661" y="3336676"/>
          <a:ext cx="1245405" cy="1083503"/>
        </a:xfrm>
        <a:prstGeom prst="hexagon">
          <a:avLst>
            <a:gd name="adj" fmla="val 25000"/>
            <a:gd name="vf" fmla="val 115470"/>
          </a:avLst>
        </a:prstGeom>
        <a:solidFill>
          <a:srgbClr val="7751F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900" kern="1200"/>
        </a:p>
      </dsp:txBody>
      <dsp:txXfrm rot="-5400000">
        <a:off x="2143458" y="3449801"/>
        <a:ext cx="745811" cy="857253"/>
      </dsp:txXfrm>
    </dsp:sp>
    <dsp:sp modelId="{69F2F40F-CE28-4520-B8CD-92B721497A7C}">
      <dsp:nvSpPr>
        <dsp:cNvPr id="0" name=""/>
        <dsp:cNvSpPr/>
      </dsp:nvSpPr>
      <dsp:spPr>
        <a:xfrm>
          <a:off x="3699912" y="4547447"/>
          <a:ext cx="1389873" cy="747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D7312C-3E51-496D-8BF2-CCD48939A12A}">
      <dsp:nvSpPr>
        <dsp:cNvPr id="0" name=""/>
        <dsp:cNvSpPr/>
      </dsp:nvSpPr>
      <dsp:spPr>
        <a:xfrm rot="5400000">
          <a:off x="1332395" y="4379317"/>
          <a:ext cx="1245405" cy="1083503"/>
        </a:xfrm>
        <a:prstGeom prst="hexagon">
          <a:avLst>
            <a:gd name="adj" fmla="val 25000"/>
            <a:gd name="vf" fmla="val 115470"/>
          </a:avLst>
        </a:prstGeom>
        <a:solidFill>
          <a:srgbClr val="E8132B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1582192" y="4492442"/>
        <a:ext cx="745811" cy="857253"/>
      </dsp:txXfrm>
    </dsp:sp>
    <dsp:sp modelId="{2BA1579C-A95A-4B57-B5DA-9F4401A6FE8A}">
      <dsp:nvSpPr>
        <dsp:cNvPr id="0" name=""/>
        <dsp:cNvSpPr/>
      </dsp:nvSpPr>
      <dsp:spPr>
        <a:xfrm rot="5400000">
          <a:off x="731280" y="1239599"/>
          <a:ext cx="1245405" cy="1083503"/>
        </a:xfrm>
        <a:prstGeom prst="hexagon">
          <a:avLst>
            <a:gd name="adj" fmla="val 25000"/>
            <a:gd name="vf" fmla="val 115470"/>
          </a:avLst>
        </a:prstGeom>
        <a:solidFill>
          <a:srgbClr val="2AC2ED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900" kern="1200"/>
        </a:p>
      </dsp:txBody>
      <dsp:txXfrm rot="-5400000">
        <a:off x="981077" y="1352724"/>
        <a:ext cx="745811" cy="857253"/>
      </dsp:txXfrm>
    </dsp:sp>
    <dsp:sp modelId="{F31708B8-8727-445C-A0E1-5BADA2E35DC5}">
      <dsp:nvSpPr>
        <dsp:cNvPr id="0" name=""/>
        <dsp:cNvSpPr/>
      </dsp:nvSpPr>
      <dsp:spPr>
        <a:xfrm>
          <a:off x="606324" y="5604548"/>
          <a:ext cx="1345038" cy="747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50C35E-004D-4D3D-B2A3-45D959BCCC22}">
      <dsp:nvSpPr>
        <dsp:cNvPr id="0" name=""/>
        <dsp:cNvSpPr/>
      </dsp:nvSpPr>
      <dsp:spPr>
        <a:xfrm rot="5400000">
          <a:off x="2517088" y="2265440"/>
          <a:ext cx="1245405" cy="1083503"/>
        </a:xfrm>
        <a:prstGeom prst="hexagon">
          <a:avLst>
            <a:gd name="adj" fmla="val 25000"/>
            <a:gd name="vf" fmla="val 115470"/>
          </a:avLst>
        </a:prstGeom>
        <a:solidFill>
          <a:srgbClr val="F7335D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2766885" y="2378565"/>
        <a:ext cx="745811" cy="8572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B114EE-E2CC-4DD7-8E97-A333EE7A7BEF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4000" b="1" kern="120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Transact</a:t>
          </a:r>
          <a:endParaRPr lang="en-ZA" sz="4000" b="1" kern="1200">
            <a:solidFill>
              <a:schemeClr val="tx1">
                <a:lumMod val="95000"/>
                <a:lumOff val="5000"/>
              </a:schemeClr>
            </a:solidFill>
          </a:endParaRPr>
        </a:p>
      </dsp:txBody>
      <dsp:txXfrm>
        <a:off x="4392232" y="3136513"/>
        <a:ext cx="1781934" cy="1531918"/>
      </dsp:txXfrm>
    </dsp:sp>
    <dsp:sp modelId="{FF92E9F9-7E61-4A60-9B1D-8409DC4E2FDE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000" b="1" kern="120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Connect</a:t>
          </a:r>
          <a:endParaRPr lang="en-ZA" sz="2000" b="1" kern="1200">
            <a:solidFill>
              <a:schemeClr val="tx1">
                <a:lumMod val="95000"/>
                <a:lumOff val="5000"/>
              </a:schemeClr>
            </a:solidFill>
          </a:endParaRPr>
        </a:p>
      </dsp:txBody>
      <dsp:txXfrm>
        <a:off x="2604759" y="2282937"/>
        <a:ext cx="1076134" cy="1069538"/>
      </dsp:txXfrm>
    </dsp:sp>
    <dsp:sp modelId="{FCAE8EF2-5075-48A0-9A96-694A270B6B8B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400" b="1" kern="1200">
              <a:solidFill>
                <a:schemeClr val="tx1">
                  <a:lumMod val="95000"/>
                  <a:lumOff val="5000"/>
                </a:schemeClr>
              </a:solidFill>
            </a:rPr>
            <a:t> </a:t>
          </a:r>
          <a:r>
            <a:rPr lang="en-ZA" sz="2400" b="1" kern="120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Interact</a:t>
          </a:r>
          <a:endParaRPr lang="en-ZA" sz="2400" b="1" kern="1200">
            <a:solidFill>
              <a:schemeClr val="tx1">
                <a:lumMod val="95000"/>
                <a:lumOff val="5000"/>
              </a:schemeClr>
            </a:solidFill>
          </a:endParaRPr>
        </a:p>
      </dsp:txBody>
      <dsp:txXfrm rot="-20700000">
        <a:off x="3738879" y="704426"/>
        <a:ext cx="1192106" cy="1192106"/>
      </dsp:txXfrm>
    </dsp:sp>
    <dsp:sp modelId="{21125536-185F-437B-B5CD-776B4A92D5C2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4565363-2DD3-400C-864C-122BA48681AF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CA5EE1-DF51-4FC1-911D-FBF61877D1BF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B114EE-E2CC-4DD7-8E97-A333EE7A7BEF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800" b="1" kern="120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Automation</a:t>
          </a:r>
          <a:endParaRPr lang="en-ZA" sz="2800" b="1" kern="1200">
            <a:solidFill>
              <a:schemeClr val="tx1">
                <a:lumMod val="95000"/>
                <a:lumOff val="5000"/>
              </a:schemeClr>
            </a:solidFill>
          </a:endParaRPr>
        </a:p>
      </dsp:txBody>
      <dsp:txXfrm>
        <a:off x="4392232" y="3136513"/>
        <a:ext cx="1781934" cy="1531918"/>
      </dsp:txXfrm>
    </dsp:sp>
    <dsp:sp modelId="{64132E2A-A553-4777-A868-B2C04F2CB455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000" b="1" kern="120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API</a:t>
          </a:r>
          <a:endParaRPr lang="en-ZA" sz="2000" b="1" kern="1200">
            <a:solidFill>
              <a:schemeClr val="tx1">
                <a:lumMod val="95000"/>
                <a:lumOff val="5000"/>
              </a:schemeClr>
            </a:solidFill>
          </a:endParaRPr>
        </a:p>
      </dsp:txBody>
      <dsp:txXfrm>
        <a:off x="2604759" y="2282937"/>
        <a:ext cx="1076134" cy="1069538"/>
      </dsp:txXfrm>
    </dsp:sp>
    <dsp:sp modelId="{4D2AC349-7D01-44B0-A873-F0405E95BC92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400" b="1" kern="1200">
              <a:solidFill>
                <a:schemeClr val="tx1">
                  <a:lumMod val="95000"/>
                  <a:lumOff val="5000"/>
                </a:schemeClr>
              </a:solidFill>
            </a:rPr>
            <a:t> </a:t>
          </a:r>
          <a:r>
            <a:rPr lang="en-ZA" sz="2400" b="1" kern="1200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rPr>
            <a:t>Big Data</a:t>
          </a:r>
          <a:endParaRPr lang="en-ZA" sz="2400" b="1" kern="1200">
            <a:solidFill>
              <a:schemeClr val="tx1">
                <a:lumMod val="95000"/>
                <a:lumOff val="5000"/>
              </a:schemeClr>
            </a:solidFill>
          </a:endParaRPr>
        </a:p>
      </dsp:txBody>
      <dsp:txXfrm rot="-20700000">
        <a:off x="3738879" y="704426"/>
        <a:ext cx="1192106" cy="1192106"/>
      </dsp:txXfrm>
    </dsp:sp>
    <dsp:sp modelId="{21125536-185F-437B-B5CD-776B4A92D5C2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F190D0-26EA-4071-9C53-EFFCFBC41DE6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632F6ED-694B-4310-ACD3-8FC9CF583475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EE0A0E-02C8-4C57-97C7-9FACDFB8D05A}">
      <dsp:nvSpPr>
        <dsp:cNvPr id="0" name=""/>
        <dsp:cNvSpPr/>
      </dsp:nvSpPr>
      <dsp:spPr>
        <a:xfrm rot="5400000">
          <a:off x="4182615" y="147917"/>
          <a:ext cx="2229692" cy="1939832"/>
        </a:xfrm>
        <a:prstGeom prst="hexagon">
          <a:avLst>
            <a:gd name="adj" fmla="val 25000"/>
            <a:gd name="vf" fmla="val 115470"/>
          </a:avLst>
        </a:prstGeom>
        <a:solidFill>
          <a:srgbClr val="2AC2ED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6500" kern="1200"/>
            <a:t> </a:t>
          </a:r>
        </a:p>
      </dsp:txBody>
      <dsp:txXfrm rot="-5400000">
        <a:off x="4629835" y="350447"/>
        <a:ext cx="1335252" cy="1534772"/>
      </dsp:txXfrm>
    </dsp:sp>
    <dsp:sp modelId="{3ADDE30A-18AD-48AB-8B1F-8A27C09EC33D}">
      <dsp:nvSpPr>
        <dsp:cNvPr id="0" name=""/>
        <dsp:cNvSpPr/>
      </dsp:nvSpPr>
      <dsp:spPr>
        <a:xfrm>
          <a:off x="6326241" y="448925"/>
          <a:ext cx="2488336" cy="1337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23ED8A-1A46-476C-A0F3-8DB3875BC621}">
      <dsp:nvSpPr>
        <dsp:cNvPr id="0" name=""/>
        <dsp:cNvSpPr/>
      </dsp:nvSpPr>
      <dsp:spPr>
        <a:xfrm rot="5400000">
          <a:off x="2087596" y="147917"/>
          <a:ext cx="2229692" cy="1939832"/>
        </a:xfrm>
        <a:prstGeom prst="hexagon">
          <a:avLst>
            <a:gd name="adj" fmla="val 25000"/>
            <a:gd name="vf" fmla="val 115470"/>
          </a:avLst>
        </a:prstGeom>
        <a:solidFill>
          <a:srgbClr val="8BC43D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2534816" y="350447"/>
        <a:ext cx="1335252" cy="1534772"/>
      </dsp:txXfrm>
    </dsp:sp>
    <dsp:sp modelId="{02179AC1-7A58-485B-BA19-371A58422E03}">
      <dsp:nvSpPr>
        <dsp:cNvPr id="0" name=""/>
        <dsp:cNvSpPr/>
      </dsp:nvSpPr>
      <dsp:spPr>
        <a:xfrm rot="5400000">
          <a:off x="3131092" y="2040480"/>
          <a:ext cx="2229692" cy="1939832"/>
        </a:xfrm>
        <a:prstGeom prst="hexagon">
          <a:avLst>
            <a:gd name="adj" fmla="val 25000"/>
            <a:gd name="vf" fmla="val 115470"/>
          </a:avLst>
        </a:prstGeom>
        <a:solidFill>
          <a:srgbClr val="FECB01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6500" kern="1200"/>
        </a:p>
      </dsp:txBody>
      <dsp:txXfrm rot="-5400000">
        <a:off x="3578312" y="2243010"/>
        <a:ext cx="1335252" cy="1534772"/>
      </dsp:txXfrm>
    </dsp:sp>
    <dsp:sp modelId="{189BB9C7-2784-4A22-8AD1-0ECB34B924C4}">
      <dsp:nvSpPr>
        <dsp:cNvPr id="0" name=""/>
        <dsp:cNvSpPr/>
      </dsp:nvSpPr>
      <dsp:spPr>
        <a:xfrm>
          <a:off x="787685" y="2341488"/>
          <a:ext cx="2408067" cy="1337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>
        <a:off x="787685" y="2341488"/>
        <a:ext cx="2408067" cy="1337815"/>
      </dsp:txXfrm>
    </dsp:sp>
    <dsp:sp modelId="{62547BE0-CEE8-42ED-9E94-310F27B99BCD}">
      <dsp:nvSpPr>
        <dsp:cNvPr id="0" name=""/>
        <dsp:cNvSpPr/>
      </dsp:nvSpPr>
      <dsp:spPr>
        <a:xfrm rot="5400000">
          <a:off x="5226111" y="2040480"/>
          <a:ext cx="2229692" cy="1939832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5673331" y="2243010"/>
        <a:ext cx="1335252" cy="1534772"/>
      </dsp:txXfrm>
    </dsp:sp>
    <dsp:sp modelId="{D730996B-08C9-4217-AABE-393B64FA353E}">
      <dsp:nvSpPr>
        <dsp:cNvPr id="0" name=""/>
        <dsp:cNvSpPr/>
      </dsp:nvSpPr>
      <dsp:spPr>
        <a:xfrm rot="5400000">
          <a:off x="4197998" y="3929275"/>
          <a:ext cx="2229692" cy="1939832"/>
        </a:xfrm>
        <a:prstGeom prst="hexagon">
          <a:avLst>
            <a:gd name="adj" fmla="val 25000"/>
            <a:gd name="vf" fmla="val 115470"/>
          </a:avLst>
        </a:prstGeom>
        <a:solidFill>
          <a:srgbClr val="7751F9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6500" kern="1200"/>
            <a:t> </a:t>
          </a:r>
        </a:p>
      </dsp:txBody>
      <dsp:txXfrm rot="-5400000">
        <a:off x="4645218" y="4131805"/>
        <a:ext cx="1335252" cy="1534772"/>
      </dsp:txXfrm>
    </dsp:sp>
    <dsp:sp modelId="{A90B1F33-2EF1-4673-8774-6E977D40BBC4}">
      <dsp:nvSpPr>
        <dsp:cNvPr id="0" name=""/>
        <dsp:cNvSpPr/>
      </dsp:nvSpPr>
      <dsp:spPr>
        <a:xfrm>
          <a:off x="6326241" y="4234051"/>
          <a:ext cx="2488336" cy="1337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>
        <a:off x="6326241" y="4234051"/>
        <a:ext cx="2488336" cy="1337815"/>
      </dsp:txXfrm>
    </dsp:sp>
    <dsp:sp modelId="{9F6B5BF7-7E34-48E9-98DE-D03BBD9E6B06}">
      <dsp:nvSpPr>
        <dsp:cNvPr id="0" name=""/>
        <dsp:cNvSpPr/>
      </dsp:nvSpPr>
      <dsp:spPr>
        <a:xfrm rot="5400000">
          <a:off x="2102746" y="3933043"/>
          <a:ext cx="2229692" cy="1939832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2549966" y="4135573"/>
        <a:ext cx="1335252" cy="1534772"/>
      </dsp:txXfrm>
    </dsp:sp>
    <dsp:sp modelId="{25277ABC-F32A-44EF-BA9F-199898B76E13}">
      <dsp:nvSpPr>
        <dsp:cNvPr id="0" name=""/>
        <dsp:cNvSpPr/>
      </dsp:nvSpPr>
      <dsp:spPr>
        <a:xfrm rot="5400000">
          <a:off x="3131092" y="5825606"/>
          <a:ext cx="2229692" cy="1939832"/>
        </a:xfrm>
        <a:prstGeom prst="hexagon">
          <a:avLst>
            <a:gd name="adj" fmla="val 25000"/>
            <a:gd name="vf" fmla="val 115470"/>
          </a:avLst>
        </a:prstGeom>
        <a:solidFill>
          <a:srgbClr val="E8132B"/>
        </a:solidFill>
        <a:ln>
          <a:solidFill>
            <a:srgbClr val="E8132B"/>
          </a:solidFill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6500" kern="1200"/>
            <a:t> </a:t>
          </a:r>
        </a:p>
      </dsp:txBody>
      <dsp:txXfrm rot="-5400000">
        <a:off x="3578312" y="6028136"/>
        <a:ext cx="1335252" cy="1534772"/>
      </dsp:txXfrm>
    </dsp:sp>
    <dsp:sp modelId="{B72E3637-7F68-48BE-952B-419864B81C55}">
      <dsp:nvSpPr>
        <dsp:cNvPr id="0" name=""/>
        <dsp:cNvSpPr/>
      </dsp:nvSpPr>
      <dsp:spPr>
        <a:xfrm>
          <a:off x="787685" y="6126614"/>
          <a:ext cx="2408067" cy="1337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600" kern="1200"/>
            <a:t> </a:t>
          </a:r>
        </a:p>
      </dsp:txBody>
      <dsp:txXfrm>
        <a:off x="787685" y="6126614"/>
        <a:ext cx="2408067" cy="1337815"/>
      </dsp:txXfrm>
    </dsp:sp>
    <dsp:sp modelId="{23F34B70-8A8D-4E1E-B631-D3E7608CFEA5}">
      <dsp:nvSpPr>
        <dsp:cNvPr id="0" name=""/>
        <dsp:cNvSpPr/>
      </dsp:nvSpPr>
      <dsp:spPr>
        <a:xfrm rot="5400000">
          <a:off x="5152746" y="5828593"/>
          <a:ext cx="2229692" cy="1939832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5599966" y="6031123"/>
        <a:ext cx="1335252" cy="153477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EE0A0E-02C8-4C57-97C7-9FACDFB8D05A}">
      <dsp:nvSpPr>
        <dsp:cNvPr id="0" name=""/>
        <dsp:cNvSpPr/>
      </dsp:nvSpPr>
      <dsp:spPr>
        <a:xfrm rot="5400000">
          <a:off x="3418884" y="105724"/>
          <a:ext cx="1605965" cy="1397189"/>
        </a:xfrm>
        <a:prstGeom prst="hexagon">
          <a:avLst>
            <a:gd name="adj" fmla="val 25000"/>
            <a:gd name="vf" fmla="val 115470"/>
          </a:avLst>
        </a:prstGeom>
        <a:solidFill>
          <a:srgbClr val="2AC2ED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5100" kern="1200"/>
            <a:t> </a:t>
          </a:r>
        </a:p>
      </dsp:txBody>
      <dsp:txXfrm rot="-5400000">
        <a:off x="3741001" y="251599"/>
        <a:ext cx="961731" cy="1105439"/>
      </dsp:txXfrm>
    </dsp:sp>
    <dsp:sp modelId="{3ADDE30A-18AD-48AB-8B1F-8A27C09EC33D}">
      <dsp:nvSpPr>
        <dsp:cNvPr id="0" name=""/>
        <dsp:cNvSpPr/>
      </dsp:nvSpPr>
      <dsp:spPr>
        <a:xfrm>
          <a:off x="4962859" y="322529"/>
          <a:ext cx="1792256" cy="963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23ED8A-1A46-476C-A0F3-8DB3875BC621}">
      <dsp:nvSpPr>
        <dsp:cNvPr id="0" name=""/>
        <dsp:cNvSpPr/>
      </dsp:nvSpPr>
      <dsp:spPr>
        <a:xfrm rot="5400000">
          <a:off x="1909920" y="105724"/>
          <a:ext cx="1605965" cy="1397189"/>
        </a:xfrm>
        <a:prstGeom prst="hexagon">
          <a:avLst>
            <a:gd name="adj" fmla="val 25000"/>
            <a:gd name="vf" fmla="val 115470"/>
          </a:avLst>
        </a:prstGeom>
        <a:solidFill>
          <a:srgbClr val="8BC43D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2232037" y="251599"/>
        <a:ext cx="961731" cy="1105439"/>
      </dsp:txXfrm>
    </dsp:sp>
    <dsp:sp modelId="{02179AC1-7A58-485B-BA19-371A58422E03}">
      <dsp:nvSpPr>
        <dsp:cNvPr id="0" name=""/>
        <dsp:cNvSpPr/>
      </dsp:nvSpPr>
      <dsp:spPr>
        <a:xfrm rot="5400000">
          <a:off x="2661511" y="1468867"/>
          <a:ext cx="1605965" cy="1397189"/>
        </a:xfrm>
        <a:prstGeom prst="hexagon">
          <a:avLst>
            <a:gd name="adj" fmla="val 25000"/>
            <a:gd name="vf" fmla="val 115470"/>
          </a:avLst>
        </a:prstGeom>
        <a:solidFill>
          <a:srgbClr val="FECB01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5100" kern="1200"/>
        </a:p>
      </dsp:txBody>
      <dsp:txXfrm rot="-5400000">
        <a:off x="2983628" y="1614742"/>
        <a:ext cx="961731" cy="1105439"/>
      </dsp:txXfrm>
    </dsp:sp>
    <dsp:sp modelId="{189BB9C7-2784-4A22-8AD1-0ECB34B924C4}">
      <dsp:nvSpPr>
        <dsp:cNvPr id="0" name=""/>
        <dsp:cNvSpPr/>
      </dsp:nvSpPr>
      <dsp:spPr>
        <a:xfrm>
          <a:off x="973642" y="1685672"/>
          <a:ext cx="1734442" cy="963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>
        <a:off x="973642" y="1685672"/>
        <a:ext cx="1734442" cy="963579"/>
      </dsp:txXfrm>
    </dsp:sp>
    <dsp:sp modelId="{62547BE0-CEE8-42ED-9E94-310F27B99BCD}">
      <dsp:nvSpPr>
        <dsp:cNvPr id="0" name=""/>
        <dsp:cNvSpPr/>
      </dsp:nvSpPr>
      <dsp:spPr>
        <a:xfrm rot="5400000">
          <a:off x="4170476" y="1468867"/>
          <a:ext cx="1605965" cy="139718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4492593" y="1614742"/>
        <a:ext cx="961731" cy="1105439"/>
      </dsp:txXfrm>
    </dsp:sp>
    <dsp:sp modelId="{D730996B-08C9-4217-AABE-393B64FA353E}">
      <dsp:nvSpPr>
        <dsp:cNvPr id="0" name=""/>
        <dsp:cNvSpPr/>
      </dsp:nvSpPr>
      <dsp:spPr>
        <a:xfrm rot="5400000">
          <a:off x="3429964" y="2829296"/>
          <a:ext cx="1605965" cy="1397189"/>
        </a:xfrm>
        <a:prstGeom prst="hexagon">
          <a:avLst>
            <a:gd name="adj" fmla="val 25000"/>
            <a:gd name="vf" fmla="val 115470"/>
          </a:avLst>
        </a:prstGeom>
        <a:solidFill>
          <a:srgbClr val="7751F9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5100" kern="1200"/>
            <a:t> </a:t>
          </a:r>
        </a:p>
      </dsp:txBody>
      <dsp:txXfrm rot="-5400000">
        <a:off x="3752081" y="2975171"/>
        <a:ext cx="961731" cy="1105439"/>
      </dsp:txXfrm>
    </dsp:sp>
    <dsp:sp modelId="{A90B1F33-2EF1-4673-8774-6E977D40BBC4}">
      <dsp:nvSpPr>
        <dsp:cNvPr id="0" name=""/>
        <dsp:cNvSpPr/>
      </dsp:nvSpPr>
      <dsp:spPr>
        <a:xfrm>
          <a:off x="4962859" y="3048815"/>
          <a:ext cx="1792256" cy="963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>
        <a:off x="4962859" y="3048815"/>
        <a:ext cx="1792256" cy="963579"/>
      </dsp:txXfrm>
    </dsp:sp>
    <dsp:sp modelId="{9F6B5BF7-7E34-48E9-98DE-D03BBD9E6B06}">
      <dsp:nvSpPr>
        <dsp:cNvPr id="0" name=""/>
        <dsp:cNvSpPr/>
      </dsp:nvSpPr>
      <dsp:spPr>
        <a:xfrm rot="5400000">
          <a:off x="1920832" y="2832010"/>
          <a:ext cx="1605965" cy="139718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2242949" y="2977885"/>
        <a:ext cx="961731" cy="1105439"/>
      </dsp:txXfrm>
    </dsp:sp>
    <dsp:sp modelId="{25277ABC-F32A-44EF-BA9F-199898B76E13}">
      <dsp:nvSpPr>
        <dsp:cNvPr id="0" name=""/>
        <dsp:cNvSpPr/>
      </dsp:nvSpPr>
      <dsp:spPr>
        <a:xfrm rot="5400000">
          <a:off x="2661511" y="4195153"/>
          <a:ext cx="1605965" cy="1397189"/>
        </a:xfrm>
        <a:prstGeom prst="hexagon">
          <a:avLst>
            <a:gd name="adj" fmla="val 25000"/>
            <a:gd name="vf" fmla="val 115470"/>
          </a:avLst>
        </a:prstGeom>
        <a:solidFill>
          <a:srgbClr val="E8132B"/>
        </a:solidFill>
        <a:ln>
          <a:solidFill>
            <a:srgbClr val="E8132B"/>
          </a:solidFill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5100" kern="1200"/>
            <a:t> </a:t>
          </a:r>
        </a:p>
      </dsp:txBody>
      <dsp:txXfrm rot="-5400000">
        <a:off x="2983628" y="4341028"/>
        <a:ext cx="961731" cy="1105439"/>
      </dsp:txXfrm>
    </dsp:sp>
    <dsp:sp modelId="{B72E3637-7F68-48BE-952B-419864B81C55}">
      <dsp:nvSpPr>
        <dsp:cNvPr id="0" name=""/>
        <dsp:cNvSpPr/>
      </dsp:nvSpPr>
      <dsp:spPr>
        <a:xfrm>
          <a:off x="973642" y="4411958"/>
          <a:ext cx="1734442" cy="963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600" kern="1200"/>
            <a:t> </a:t>
          </a:r>
        </a:p>
      </dsp:txBody>
      <dsp:txXfrm>
        <a:off x="973642" y="4411958"/>
        <a:ext cx="1734442" cy="963579"/>
      </dsp:txXfrm>
    </dsp:sp>
    <dsp:sp modelId="{23F34B70-8A8D-4E1E-B631-D3E7608CFEA5}">
      <dsp:nvSpPr>
        <dsp:cNvPr id="0" name=""/>
        <dsp:cNvSpPr/>
      </dsp:nvSpPr>
      <dsp:spPr>
        <a:xfrm rot="5400000">
          <a:off x="4170476" y="4195153"/>
          <a:ext cx="1605965" cy="1397189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4492593" y="4341028"/>
        <a:ext cx="961731" cy="110543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EE0A0E-02C8-4C57-97C7-9FACDFB8D05A}">
      <dsp:nvSpPr>
        <dsp:cNvPr id="0" name=""/>
        <dsp:cNvSpPr/>
      </dsp:nvSpPr>
      <dsp:spPr>
        <a:xfrm rot="5400000">
          <a:off x="2966317" y="101910"/>
          <a:ext cx="1526415" cy="1327981"/>
        </a:xfrm>
        <a:prstGeom prst="hexagon">
          <a:avLst>
            <a:gd name="adj" fmla="val 25000"/>
            <a:gd name="vf" fmla="val 115470"/>
          </a:avLst>
        </a:prstGeom>
        <a:solidFill>
          <a:srgbClr val="2AC2ED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4800" kern="1200"/>
            <a:t> </a:t>
          </a:r>
        </a:p>
      </dsp:txBody>
      <dsp:txXfrm rot="-5400000">
        <a:off x="3272478" y="240559"/>
        <a:ext cx="914093" cy="1050683"/>
      </dsp:txXfrm>
    </dsp:sp>
    <dsp:sp modelId="{3ADDE30A-18AD-48AB-8B1F-8A27C09EC33D}">
      <dsp:nvSpPr>
        <dsp:cNvPr id="0" name=""/>
        <dsp:cNvSpPr/>
      </dsp:nvSpPr>
      <dsp:spPr>
        <a:xfrm>
          <a:off x="4433813" y="307976"/>
          <a:ext cx="1703479" cy="915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23ED8A-1A46-476C-A0F3-8DB3875BC621}">
      <dsp:nvSpPr>
        <dsp:cNvPr id="0" name=""/>
        <dsp:cNvSpPr/>
      </dsp:nvSpPr>
      <dsp:spPr>
        <a:xfrm rot="5400000">
          <a:off x="1532098" y="101910"/>
          <a:ext cx="1526415" cy="1327981"/>
        </a:xfrm>
        <a:prstGeom prst="hexagon">
          <a:avLst>
            <a:gd name="adj" fmla="val 25000"/>
            <a:gd name="vf" fmla="val 115470"/>
          </a:avLst>
        </a:prstGeom>
        <a:solidFill>
          <a:srgbClr val="8BC43D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1838259" y="240559"/>
        <a:ext cx="914093" cy="1050683"/>
      </dsp:txXfrm>
    </dsp:sp>
    <dsp:sp modelId="{02179AC1-7A58-485B-BA19-371A58422E03}">
      <dsp:nvSpPr>
        <dsp:cNvPr id="0" name=""/>
        <dsp:cNvSpPr/>
      </dsp:nvSpPr>
      <dsp:spPr>
        <a:xfrm rot="5400000">
          <a:off x="2246460" y="1397532"/>
          <a:ext cx="1526415" cy="1327981"/>
        </a:xfrm>
        <a:prstGeom prst="hexagon">
          <a:avLst>
            <a:gd name="adj" fmla="val 25000"/>
            <a:gd name="vf" fmla="val 115470"/>
          </a:avLst>
        </a:prstGeom>
        <a:solidFill>
          <a:srgbClr val="FECB01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4800" kern="1200"/>
        </a:p>
      </dsp:txBody>
      <dsp:txXfrm rot="-5400000">
        <a:off x="2552621" y="1536181"/>
        <a:ext cx="914093" cy="1050683"/>
      </dsp:txXfrm>
    </dsp:sp>
    <dsp:sp modelId="{189BB9C7-2784-4A22-8AD1-0ECB34B924C4}">
      <dsp:nvSpPr>
        <dsp:cNvPr id="0" name=""/>
        <dsp:cNvSpPr/>
      </dsp:nvSpPr>
      <dsp:spPr>
        <a:xfrm>
          <a:off x="642197" y="1603598"/>
          <a:ext cx="1648528" cy="915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>
        <a:off x="642197" y="1603598"/>
        <a:ext cx="1648528" cy="915849"/>
      </dsp:txXfrm>
    </dsp:sp>
    <dsp:sp modelId="{62547BE0-CEE8-42ED-9E94-310F27B99BCD}">
      <dsp:nvSpPr>
        <dsp:cNvPr id="0" name=""/>
        <dsp:cNvSpPr/>
      </dsp:nvSpPr>
      <dsp:spPr>
        <a:xfrm rot="5400000">
          <a:off x="3680680" y="1397532"/>
          <a:ext cx="1526415" cy="1327981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3986841" y="1536181"/>
        <a:ext cx="914093" cy="1050683"/>
      </dsp:txXfrm>
    </dsp:sp>
    <dsp:sp modelId="{D730996B-08C9-4217-AABE-393B64FA353E}">
      <dsp:nvSpPr>
        <dsp:cNvPr id="0" name=""/>
        <dsp:cNvSpPr/>
      </dsp:nvSpPr>
      <dsp:spPr>
        <a:xfrm rot="5400000">
          <a:off x="2976848" y="2690573"/>
          <a:ext cx="1526415" cy="1327981"/>
        </a:xfrm>
        <a:prstGeom prst="hexagon">
          <a:avLst>
            <a:gd name="adj" fmla="val 25000"/>
            <a:gd name="vf" fmla="val 115470"/>
          </a:avLst>
        </a:prstGeom>
        <a:solidFill>
          <a:srgbClr val="7751F9"/>
        </a:solidFill>
        <a:ln>
          <a:noFill/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4800" kern="1200"/>
            <a:t> </a:t>
          </a:r>
        </a:p>
      </dsp:txBody>
      <dsp:txXfrm rot="-5400000">
        <a:off x="3283009" y="2829222"/>
        <a:ext cx="914093" cy="1050683"/>
      </dsp:txXfrm>
    </dsp:sp>
    <dsp:sp modelId="{A90B1F33-2EF1-4673-8774-6E977D40BBC4}">
      <dsp:nvSpPr>
        <dsp:cNvPr id="0" name=""/>
        <dsp:cNvSpPr/>
      </dsp:nvSpPr>
      <dsp:spPr>
        <a:xfrm>
          <a:off x="4433813" y="2899219"/>
          <a:ext cx="1703479" cy="915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>
        <a:off x="4433813" y="2899219"/>
        <a:ext cx="1703479" cy="915849"/>
      </dsp:txXfrm>
    </dsp:sp>
    <dsp:sp modelId="{9F6B5BF7-7E34-48E9-98DE-D03BBD9E6B06}">
      <dsp:nvSpPr>
        <dsp:cNvPr id="0" name=""/>
        <dsp:cNvSpPr/>
      </dsp:nvSpPr>
      <dsp:spPr>
        <a:xfrm rot="5400000">
          <a:off x="1542469" y="2693153"/>
          <a:ext cx="1526415" cy="1327981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1848630" y="2831802"/>
        <a:ext cx="914093" cy="1050683"/>
      </dsp:txXfrm>
    </dsp:sp>
    <dsp:sp modelId="{25277ABC-F32A-44EF-BA9F-199898B76E13}">
      <dsp:nvSpPr>
        <dsp:cNvPr id="0" name=""/>
        <dsp:cNvSpPr/>
      </dsp:nvSpPr>
      <dsp:spPr>
        <a:xfrm rot="5400000">
          <a:off x="2246460" y="3988774"/>
          <a:ext cx="1526415" cy="1327981"/>
        </a:xfrm>
        <a:prstGeom prst="hexagon">
          <a:avLst>
            <a:gd name="adj" fmla="val 25000"/>
            <a:gd name="vf" fmla="val 115470"/>
          </a:avLst>
        </a:prstGeom>
        <a:solidFill>
          <a:srgbClr val="E8132B"/>
        </a:solidFill>
        <a:ln>
          <a:solidFill>
            <a:srgbClr val="E8132B"/>
          </a:solidFill>
        </a:ln>
        <a:effectLst>
          <a:innerShdw blurRad="63500" dist="50800" dir="2700000">
            <a:prstClr val="black">
              <a:alpha val="50000"/>
            </a:prst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4800" kern="1200"/>
            <a:t> </a:t>
          </a:r>
        </a:p>
      </dsp:txBody>
      <dsp:txXfrm rot="-5400000">
        <a:off x="2552621" y="4127423"/>
        <a:ext cx="914093" cy="1050683"/>
      </dsp:txXfrm>
    </dsp:sp>
    <dsp:sp modelId="{B72E3637-7F68-48BE-952B-419864B81C55}">
      <dsp:nvSpPr>
        <dsp:cNvPr id="0" name=""/>
        <dsp:cNvSpPr/>
      </dsp:nvSpPr>
      <dsp:spPr>
        <a:xfrm>
          <a:off x="642197" y="4194840"/>
          <a:ext cx="1648528" cy="915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600" kern="1200"/>
            <a:t> </a:t>
          </a:r>
        </a:p>
      </dsp:txBody>
      <dsp:txXfrm>
        <a:off x="642197" y="4194840"/>
        <a:ext cx="1648528" cy="915849"/>
      </dsp:txXfrm>
    </dsp:sp>
    <dsp:sp modelId="{23F34B70-8A8D-4E1E-B631-D3E7608CFEA5}">
      <dsp:nvSpPr>
        <dsp:cNvPr id="0" name=""/>
        <dsp:cNvSpPr/>
      </dsp:nvSpPr>
      <dsp:spPr>
        <a:xfrm rot="5400000">
          <a:off x="3680680" y="3988774"/>
          <a:ext cx="1526415" cy="1327981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600" kern="1200"/>
        </a:p>
      </dsp:txBody>
      <dsp:txXfrm rot="-5400000">
        <a:off x="3986841" y="4127423"/>
        <a:ext cx="914093" cy="10506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jpeg>
</file>

<file path=ppt/media/image13.gif>
</file>

<file path=ppt/media/image14.gif>
</file>

<file path=ppt/media/image15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3E675-FAAD-49E0-8F21-5F07A4F47B6F}" type="datetimeFigureOut">
              <a:rPr lang="en-ZA" smtClean="0"/>
              <a:t>2023/03/17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22EDF-54A9-4B37-9775-2C25E6F5B7D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84644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22EDF-54A9-4B37-9775-2C25E6F5B7D4}" type="slidenum">
              <a:rPr lang="en-ZA" smtClean="0"/>
              <a:t>3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6535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922EDF-54A9-4B37-9775-2C25E6F5B7D4}" type="slidenum">
              <a:rPr kumimoji="0" lang="en-Z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Z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4347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C4AF6-EB65-A712-95B8-842B07CD6A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C04983-B619-44D6-EA87-9CC6F7DFBE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61694-7E58-036E-9165-9E07D2775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2574B-BDF5-41C7-8D51-FD462913F003}" type="datetime1">
              <a:rPr lang="en-ZA" smtClean="0"/>
              <a:t>2023/03/17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96DFA-C7CF-9393-9E7F-ED5B08E22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32C56-79BA-2FA5-47B9-5839CFAF8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71380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40DD0-8A30-3CDF-C2B2-45299FF0F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8DF999-9712-BAE4-A13B-CFCA5DC2BA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49247D-920C-3B8E-4DF9-68770CAC6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889F7-7F77-4B22-969A-F9C722A9A68D}" type="datetime1">
              <a:rPr lang="en-ZA" smtClean="0"/>
              <a:t>2023/03/17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623BB-F7CF-380E-4F9B-C2F4218B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AC8884-88C3-8BDC-25AE-4EA36CFCB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6185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CE2B96-F863-FF7F-AD03-7949AD6D66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0C8B3B-59F6-5DC5-3EF1-CA9526E845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4820B-2E0E-BE3B-07A6-83FC92F4B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FBD29-E221-4874-A1FC-DED0F4B9D205}" type="datetime1">
              <a:rPr lang="en-ZA" smtClean="0"/>
              <a:t>2023/03/17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D1CD6-0770-53C6-459E-D98F20968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F821F-C968-A4E7-5B1E-BCC3C3B62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1742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30B85-98D6-B7E0-3D35-5076BE1F8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3C632-BBFF-7827-64D4-C7FCE6255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C62A12-4F84-D1D0-7D9C-9E28001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8D00-B6B5-45D8-8EAE-488FAB8E10EC}" type="datetime1">
              <a:rPr lang="en-ZA" smtClean="0"/>
              <a:t>2023/03/17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C8F91-85F1-7A57-3281-A8D78007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8D84A-FB49-E17C-8C41-8059EE85F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4120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84008-6FB8-9166-2958-ED6628B44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36C7E-51E3-30F2-4F52-99C82FC2BE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AD342-C68E-D415-9552-85D3FF479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FB04-64D0-4EDC-87FD-1F117D6D1D4B}" type="datetime1">
              <a:rPr lang="en-ZA" smtClean="0"/>
              <a:t>2023/03/17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EDFEC-13A8-A51A-407E-F6ADEF8F0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2BC82-B527-CD60-3293-ED53FA42C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0250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E5B4F-CC20-74B9-6B7C-884F18D70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D8D33-E598-015C-6D26-510D93539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6CF6FA-8A45-0A3D-A19B-F4EA192E9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CE1A8-FD9E-CC9A-E3A7-90A4D9B5A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0581-9997-48D8-BF11-BEF88C135C8D}" type="datetime1">
              <a:rPr lang="en-ZA" smtClean="0"/>
              <a:t>2023/03/17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F5072-CC5F-22A9-4ADE-9623450B4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746DC-33AA-7F3C-7DE7-6BDD3E22A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3582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038F-1BB4-DFCF-FD15-E5AAAEE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E673D-F865-1EE5-FC0D-1BA7AD8CF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13A781-789A-2C46-5C71-E0814F4DBE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2C6D9D-28BE-F253-D282-752807BD3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5ED643-EED8-F981-38BF-8F159E3110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0C6821-F1E7-BA3F-4B5E-B147447D1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D348E-4E04-4E5D-9EF4-3900E4CBE4CC}" type="datetime1">
              <a:rPr lang="en-ZA" smtClean="0"/>
              <a:t>2023/03/17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036E58-545C-9E7B-5F5C-FABB15440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9C9B1D-1615-C3F0-C8A5-0E7293592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99117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CF4BB-17E1-CD84-1950-98DAA739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DCE6DE-FACE-25BA-C6A3-A964BE1F4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40AE6-A87E-42DC-9AC5-A47048C280CF}" type="datetime1">
              <a:rPr lang="en-ZA" smtClean="0"/>
              <a:t>2023/03/17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05F34A-F529-F7B0-C5F4-BA7CFDCED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96F1E9-207D-B0E3-25C4-A45AC7BE1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32946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72B7F5-3166-7D0F-7315-B22D5375A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90D80-C54F-4662-8A95-629504EE7C60}" type="datetime1">
              <a:rPr lang="en-ZA" smtClean="0"/>
              <a:t>2023/03/17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8C2B3A-9636-2DEE-B8DE-E0C68E2C6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9A2D55-2967-F82D-2978-24021C261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44779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7EF75-7023-720F-3836-87267FA0D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CDFE5-E3A5-60D2-4849-3C81888EE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900E21-5990-95B2-7F96-07422C56B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1B2624-FD70-DCA2-C7A1-B3E0FE16B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8C85F-39C9-4AB6-AD3C-3CB1F906D800}" type="datetime1">
              <a:rPr lang="en-ZA" smtClean="0"/>
              <a:t>2023/03/17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3E5FE-E438-DBB0-A7D5-7EC19D198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8F1C4-64F9-D03A-0410-06BF3C885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58225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886E-45DC-912E-DD84-ABBF363B8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64491E-BA8F-A192-AE74-C01380FAD5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D056CF-BE56-C68C-C7DC-3020082A6C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030069-26B5-B43F-A001-F59A9D97E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15F73-6A91-4573-BD34-4D1AAE82D5A0}" type="datetime1">
              <a:rPr lang="en-ZA" smtClean="0"/>
              <a:t>2023/03/17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E4418-5705-AAD8-02C1-AEDA9B25F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A8E3C-8A80-4F03-62E1-3F3E7C02B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74925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51A489-74BE-4CAB-1427-BD4E246E6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6E1D4-4498-3467-734F-F81FBFA02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2CB70-B907-754C-C20D-C8E2ED0D9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8652D-8E0F-4BD7-8DB7-67D01AA4E4DE}" type="datetime1">
              <a:rPr lang="en-ZA" smtClean="0"/>
              <a:t>2023/03/17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E1FFA-59FF-B036-E84D-19F1E164C2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ZA"/>
              <a:t>CLICKATELL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0BFF3-ABBC-C023-3E4D-68AD2A052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E4736-CD6A-46D1-B108-DFCF90FC7EA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2403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13" Type="http://schemas.openxmlformats.org/officeDocument/2006/relationships/diagramData" Target="../diagrams/data6.xml"/><Relationship Id="rId3" Type="http://schemas.openxmlformats.org/officeDocument/2006/relationships/diagramLayout" Target="../diagrams/layout4.xml"/><Relationship Id="rId7" Type="http://schemas.openxmlformats.org/officeDocument/2006/relationships/image" Target="../media/image6.png"/><Relationship Id="rId12" Type="http://schemas.microsoft.com/office/2007/relationships/diagramDrawing" Target="../diagrams/drawing5.xml"/><Relationship Id="rId17" Type="http://schemas.microsoft.com/office/2007/relationships/diagramDrawing" Target="../diagrams/drawing6.xml"/><Relationship Id="rId2" Type="http://schemas.openxmlformats.org/officeDocument/2006/relationships/diagramData" Target="../diagrams/data4.xml"/><Relationship Id="rId16" Type="http://schemas.openxmlformats.org/officeDocument/2006/relationships/diagramColors" Target="../diagrams/colors6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11" Type="http://schemas.openxmlformats.org/officeDocument/2006/relationships/diagramColors" Target="../diagrams/colors5.xml"/><Relationship Id="rId5" Type="http://schemas.openxmlformats.org/officeDocument/2006/relationships/diagramColors" Target="../diagrams/colors4.xml"/><Relationship Id="rId15" Type="http://schemas.openxmlformats.org/officeDocument/2006/relationships/diagramQuickStyle" Target="../diagrams/quickStyle6.xml"/><Relationship Id="rId10" Type="http://schemas.openxmlformats.org/officeDocument/2006/relationships/diagramQuickStyle" Target="../diagrams/quickStyle5.xml"/><Relationship Id="rId4" Type="http://schemas.openxmlformats.org/officeDocument/2006/relationships/diagramQuickStyle" Target="../diagrams/quickStyle4.xml"/><Relationship Id="rId9" Type="http://schemas.openxmlformats.org/officeDocument/2006/relationships/diagramLayout" Target="../diagrams/layout5.xml"/><Relationship Id="rId14" Type="http://schemas.openxmlformats.org/officeDocument/2006/relationships/diagramLayout" Target="../diagrams/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microsoft.com/office/2018/10/relationships/comments" Target="../comments/modernComment_10D_DEFA347E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microsoft.com/office/2018/10/relationships/comments" Target="../comments/modernComment_10C_DC981C3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40D56-DD45-0332-BF78-AE6554751CE6}"/>
              </a:ext>
            </a:extLst>
          </p:cNvPr>
          <p:cNvSpPr/>
          <p:nvPr/>
        </p:nvSpPr>
        <p:spPr>
          <a:xfrm>
            <a:off x="-160421" y="-64122"/>
            <a:ext cx="12352421" cy="6998956"/>
          </a:xfrm>
          <a:prstGeom prst="rect">
            <a:avLst/>
          </a:prstGeom>
          <a:solidFill>
            <a:srgbClr val="011139"/>
          </a:solidFill>
          <a:ln>
            <a:solidFill>
              <a:srgbClr val="011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90839-7B9F-0CF8-E016-4A3E10E700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02170" y="1134622"/>
            <a:ext cx="7242579" cy="2387600"/>
          </a:xfrm>
        </p:spPr>
        <p:txBody>
          <a:bodyPr/>
          <a:lstStyle/>
          <a:p>
            <a:r>
              <a:rPr lang="en-ZA">
                <a:solidFill>
                  <a:schemeClr val="bg1"/>
                </a:solidFill>
              </a:rPr>
              <a:t>FUNDING PROPOSAL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070F85-A9F3-28FF-7A9A-F31A82E7C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7340" y="3833950"/>
            <a:ext cx="2384136" cy="914928"/>
          </a:xfrm>
        </p:spPr>
        <p:txBody>
          <a:bodyPr>
            <a:normAutofit/>
          </a:bodyPr>
          <a:lstStyle/>
          <a:p>
            <a:r>
              <a:rPr lang="en-ZA" sz="3600">
                <a:solidFill>
                  <a:schemeClr val="bg1"/>
                </a:solidFill>
              </a:rPr>
              <a:t>CLICKATELL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BD0264C-CCD9-0FC4-A664-7304C2F99B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5560934"/>
              </p:ext>
            </p:extLst>
          </p:nvPr>
        </p:nvGraphicFramePr>
        <p:xfrm>
          <a:off x="6640830" y="521998"/>
          <a:ext cx="5696110" cy="66034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C3BCF74-8FD7-9577-BC45-39F6DB7D71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5596"/>
            <a:ext cx="1303282" cy="130328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9465FA5-BF1A-DCD0-D7ED-C34350C744FD}"/>
              </a:ext>
            </a:extLst>
          </p:cNvPr>
          <p:cNvCxnSpPr/>
          <p:nvPr/>
        </p:nvCxnSpPr>
        <p:spPr>
          <a:xfrm>
            <a:off x="390383" y="3522222"/>
            <a:ext cx="518922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598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40D56-DD45-0332-BF78-AE6554751CE6}"/>
              </a:ext>
            </a:extLst>
          </p:cNvPr>
          <p:cNvSpPr/>
          <p:nvPr/>
        </p:nvSpPr>
        <p:spPr>
          <a:xfrm>
            <a:off x="-80212" y="-70478"/>
            <a:ext cx="12352421" cy="6998956"/>
          </a:xfrm>
          <a:prstGeom prst="rect">
            <a:avLst/>
          </a:prstGeom>
          <a:solidFill>
            <a:srgbClr val="011139"/>
          </a:solidFill>
          <a:ln>
            <a:solidFill>
              <a:srgbClr val="011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90839-7B9F-0CF8-E016-4A3E10E700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96186"/>
            <a:ext cx="9144000" cy="2387600"/>
          </a:xfrm>
        </p:spPr>
        <p:txBody>
          <a:bodyPr/>
          <a:lstStyle/>
          <a:p>
            <a:r>
              <a:rPr lang="en-ZA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070F85-A9F3-28FF-7A9A-F31A82E7C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4775" y="3347605"/>
            <a:ext cx="3622449" cy="914928"/>
          </a:xfrm>
        </p:spPr>
        <p:txBody>
          <a:bodyPr>
            <a:normAutofit/>
          </a:bodyPr>
          <a:lstStyle/>
          <a:p>
            <a:r>
              <a:rPr lang="en-ZA" sz="3600">
                <a:solidFill>
                  <a:schemeClr val="bg1"/>
                </a:solidFill>
              </a:rPr>
              <a:t>Any Questions?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BD0264C-CCD9-0FC4-A664-7304C2F99B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2458174"/>
              </p:ext>
            </p:extLst>
          </p:nvPr>
        </p:nvGraphicFramePr>
        <p:xfrm>
          <a:off x="6619070" y="-527678"/>
          <a:ext cx="9602264" cy="79133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C3BCF74-8FD7-9577-BC45-39F6DB7D71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821" y="3239973"/>
            <a:ext cx="2284399" cy="228439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9465FA5-BF1A-DCD0-D7ED-C34350C744FD}"/>
              </a:ext>
            </a:extLst>
          </p:cNvPr>
          <p:cNvCxnSpPr/>
          <p:nvPr/>
        </p:nvCxnSpPr>
        <p:spPr>
          <a:xfrm>
            <a:off x="3128411" y="3211879"/>
            <a:ext cx="518922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0A7E252E-7518-969F-C786-5014BD767F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3885608"/>
              </p:ext>
            </p:extLst>
          </p:nvPr>
        </p:nvGraphicFramePr>
        <p:xfrm>
          <a:off x="-3690159" y="3826933"/>
          <a:ext cx="7728759" cy="5698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8CB8AED-83E4-2CDC-32F0-8B629314C7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9351620"/>
              </p:ext>
            </p:extLst>
          </p:nvPr>
        </p:nvGraphicFramePr>
        <p:xfrm>
          <a:off x="-2733271" y="-3026833"/>
          <a:ext cx="677949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18466248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40D56-DD45-0332-BF78-AE6554751CE6}"/>
              </a:ext>
            </a:extLst>
          </p:cNvPr>
          <p:cNvSpPr/>
          <p:nvPr/>
        </p:nvSpPr>
        <p:spPr>
          <a:xfrm>
            <a:off x="-80211" y="-140956"/>
            <a:ext cx="12352421" cy="6998956"/>
          </a:xfrm>
          <a:prstGeom prst="rect">
            <a:avLst/>
          </a:prstGeom>
          <a:solidFill>
            <a:srgbClr val="011139"/>
          </a:solidFill>
          <a:ln>
            <a:solidFill>
              <a:srgbClr val="011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66A65C5-B3D2-AEC5-8930-8105193FE341}"/>
              </a:ext>
            </a:extLst>
          </p:cNvPr>
          <p:cNvSpPr/>
          <p:nvPr/>
        </p:nvSpPr>
        <p:spPr>
          <a:xfrm>
            <a:off x="9120438" y="-1571708"/>
            <a:ext cx="4263190" cy="25988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A8EBD76-CAA0-265E-737A-BE738133C965}"/>
              </a:ext>
            </a:extLst>
          </p:cNvPr>
          <p:cNvSpPr/>
          <p:nvPr/>
        </p:nvSpPr>
        <p:spPr>
          <a:xfrm>
            <a:off x="-2438400" y="-2580690"/>
            <a:ext cx="4876800" cy="382119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90839-7B9F-0CF8-E016-4A3E10E70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336" y="240630"/>
            <a:ext cx="6856997" cy="1325563"/>
          </a:xfrm>
        </p:spPr>
        <p:txBody>
          <a:bodyPr/>
          <a:lstStyle/>
          <a:p>
            <a:r>
              <a:rPr lang="en-ZA" b="1">
                <a:solidFill>
                  <a:schemeClr val="bg1"/>
                </a:solidFill>
              </a:rPr>
              <a:t>What Is Clickatell?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336C247-C9C5-26EA-BE5A-2268636FD595}"/>
              </a:ext>
            </a:extLst>
          </p:cNvPr>
          <p:cNvCxnSpPr>
            <a:cxnSpLocks/>
            <a:stCxn id="18" idx="3"/>
            <a:endCxn id="12" idx="5"/>
          </p:cNvCxnSpPr>
          <p:nvPr/>
        </p:nvCxnSpPr>
        <p:spPr>
          <a:xfrm flipV="1">
            <a:off x="11789418" y="1743759"/>
            <a:ext cx="99611" cy="2842156"/>
          </a:xfrm>
          <a:prstGeom prst="bentConnector2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0B0C669B-9182-189B-AD72-B30F7424D7ED}"/>
              </a:ext>
            </a:extLst>
          </p:cNvPr>
          <p:cNvSpPr/>
          <p:nvPr/>
        </p:nvSpPr>
        <p:spPr>
          <a:xfrm>
            <a:off x="966533" y="1523790"/>
            <a:ext cx="5955129" cy="4802187"/>
          </a:xfrm>
          <a:prstGeom prst="wedgeRoundRectCallout">
            <a:avLst>
              <a:gd name="adj1" fmla="val 54448"/>
              <a:gd name="adj2" fmla="val 17975"/>
              <a:gd name="adj3" fmla="val 16667"/>
            </a:avLst>
          </a:prstGeom>
          <a:solidFill>
            <a:srgbClr val="92D05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5CF979A1-3993-5D0E-C2F8-3EFC54F9161F}"/>
              </a:ext>
            </a:extLst>
          </p:cNvPr>
          <p:cNvSpPr/>
          <p:nvPr/>
        </p:nvSpPr>
        <p:spPr>
          <a:xfrm>
            <a:off x="1098884" y="1365000"/>
            <a:ext cx="5822778" cy="4802187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D00960D-7663-B5DC-FA12-AEBBF6487452}"/>
              </a:ext>
            </a:extLst>
          </p:cNvPr>
          <p:cNvSpPr/>
          <p:nvPr/>
        </p:nvSpPr>
        <p:spPr>
          <a:xfrm>
            <a:off x="9565444" y="2033901"/>
            <a:ext cx="745959" cy="706836"/>
          </a:xfrm>
          <a:prstGeom prst="ellipse">
            <a:avLst/>
          </a:prstGeom>
          <a:solidFill>
            <a:srgbClr val="FEC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D4367BE-0C96-054F-44B8-019AD8FCCD4F}"/>
              </a:ext>
            </a:extLst>
          </p:cNvPr>
          <p:cNvSpPr/>
          <p:nvPr/>
        </p:nvSpPr>
        <p:spPr>
          <a:xfrm>
            <a:off x="9186115" y="5828318"/>
            <a:ext cx="745959" cy="706836"/>
          </a:xfrm>
          <a:prstGeom prst="ellipse">
            <a:avLst/>
          </a:prstGeom>
          <a:solidFill>
            <a:srgbClr val="2AC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742745B-C11B-047B-C1FC-3F4BB6C9A696}"/>
              </a:ext>
            </a:extLst>
          </p:cNvPr>
          <p:cNvSpPr/>
          <p:nvPr/>
        </p:nvSpPr>
        <p:spPr>
          <a:xfrm>
            <a:off x="11252313" y="1140437"/>
            <a:ext cx="745959" cy="706836"/>
          </a:xfrm>
          <a:prstGeom prst="ellipse">
            <a:avLst/>
          </a:prstGeom>
          <a:solidFill>
            <a:srgbClr val="E813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96872D-6BCB-A2F5-9664-80E28F663FA4}"/>
              </a:ext>
            </a:extLst>
          </p:cNvPr>
          <p:cNvCxnSpPr>
            <a:cxnSpLocks/>
            <a:stCxn id="10" idx="4"/>
          </p:cNvCxnSpPr>
          <p:nvPr/>
        </p:nvCxnSpPr>
        <p:spPr>
          <a:xfrm rot="5400000">
            <a:off x="9425746" y="3253415"/>
            <a:ext cx="1025356" cy="12700"/>
          </a:xfrm>
          <a:prstGeom prst="bentConnector3">
            <a:avLst>
              <a:gd name="adj1" fmla="val 50000"/>
            </a:avLst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E8AD17B-BE78-367B-F1D4-C99D7C11334A}"/>
              </a:ext>
            </a:extLst>
          </p:cNvPr>
          <p:cNvCxnSpPr>
            <a:cxnSpLocks/>
            <a:stCxn id="11" idx="4"/>
          </p:cNvCxnSpPr>
          <p:nvPr/>
        </p:nvCxnSpPr>
        <p:spPr>
          <a:xfrm rot="5400000" flipH="1">
            <a:off x="8127346" y="5103406"/>
            <a:ext cx="963171" cy="1900326"/>
          </a:xfrm>
          <a:prstGeom prst="bentConnector4">
            <a:avLst>
              <a:gd name="adj1" fmla="val -23734"/>
              <a:gd name="adj2" fmla="val 100044"/>
            </a:avLst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57313DB-518D-3DFF-4BEE-2AADA6EF3987}"/>
              </a:ext>
            </a:extLst>
          </p:cNvPr>
          <p:cNvSpPr txBox="1"/>
          <p:nvPr/>
        </p:nvSpPr>
        <p:spPr>
          <a:xfrm>
            <a:off x="1627908" y="1847273"/>
            <a:ext cx="437935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u="sng">
                <a:cs typeface="Calibri"/>
              </a:rPr>
              <a:t>Telecommunication Service Provider</a:t>
            </a:r>
            <a:r>
              <a:rPr lang="en-US" b="1">
                <a:cs typeface="Calibri"/>
              </a:rPr>
              <a:t>: 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Platform for businesses to connect to customers over chatting services.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A209D9-A966-0F3A-E205-347BD346C576}"/>
              </a:ext>
            </a:extLst>
          </p:cNvPr>
          <p:cNvSpPr txBox="1"/>
          <p:nvPr/>
        </p:nvSpPr>
        <p:spPr>
          <a:xfrm>
            <a:off x="1847273" y="2944090"/>
            <a:ext cx="466436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u="sng">
                <a:cs typeface="Calibri"/>
              </a:rPr>
              <a:t>What type of business is Clickatell?</a:t>
            </a:r>
          </a:p>
          <a:p>
            <a:r>
              <a:rPr lang="en-US">
                <a:cs typeface="Calibri"/>
              </a:rPr>
              <a:t>Partnership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79243C-FF83-435C-8978-F3A317CA9B95}"/>
              </a:ext>
            </a:extLst>
          </p:cNvPr>
          <p:cNvSpPr txBox="1"/>
          <p:nvPr/>
        </p:nvSpPr>
        <p:spPr>
          <a:xfrm>
            <a:off x="1847273" y="3798454"/>
            <a:ext cx="357909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>
                <a:cs typeface="Calibri"/>
              </a:rPr>
              <a:t>Why Partnership?</a:t>
            </a:r>
          </a:p>
          <a:p>
            <a:endParaRPr lang="en-US" i="1">
              <a:cs typeface="Calibri"/>
            </a:endParaRPr>
          </a:p>
          <a:p>
            <a:r>
              <a:rPr lang="en-US">
                <a:cs typeface="Calibri"/>
              </a:rPr>
              <a:t>Clickatell started off by 4 friends joining together to create the business</a:t>
            </a:r>
          </a:p>
        </p:txBody>
      </p:sp>
      <p:cxnSp>
        <p:nvCxnSpPr>
          <p:cNvPr id="32" name="Straight Connector 13">
            <a:extLst>
              <a:ext uri="{FF2B5EF4-FFF2-40B4-BE49-F238E27FC236}">
                <a16:creationId xmlns:a16="http://schemas.microsoft.com/office/drawing/2014/main" id="{71A84BDD-F65D-564F-72F6-A0A647200AD8}"/>
              </a:ext>
            </a:extLst>
          </p:cNvPr>
          <p:cNvCxnSpPr>
            <a:cxnSpLocks/>
          </p:cNvCxnSpPr>
          <p:nvPr/>
        </p:nvCxnSpPr>
        <p:spPr>
          <a:xfrm rot="16200000" flipH="1">
            <a:off x="7902463" y="2158629"/>
            <a:ext cx="1429969" cy="1287658"/>
          </a:xfrm>
          <a:prstGeom prst="bentConnector3">
            <a:avLst>
              <a:gd name="adj1" fmla="val 50000"/>
            </a:avLst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group of men posing for a photo&#10;&#10;Description automatically generated">
            <a:extLst>
              <a:ext uri="{FF2B5EF4-FFF2-40B4-BE49-F238E27FC236}">
                <a16:creationId xmlns:a16="http://schemas.microsoft.com/office/drawing/2014/main" id="{3BA9C9D4-8BDE-6C4A-3B8E-C98869EF4C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0115" y="3410021"/>
            <a:ext cx="4579303" cy="2351787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C084FAE6-A348-9F14-D572-C5649F269F88}"/>
              </a:ext>
            </a:extLst>
          </p:cNvPr>
          <p:cNvSpPr/>
          <p:nvPr/>
        </p:nvSpPr>
        <p:spPr>
          <a:xfrm>
            <a:off x="7458705" y="1511731"/>
            <a:ext cx="745959" cy="70683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BB3768A-3580-68EF-FC30-49F2EE81E84D}"/>
              </a:ext>
            </a:extLst>
          </p:cNvPr>
          <p:cNvSpPr txBox="1"/>
          <p:nvPr/>
        </p:nvSpPr>
        <p:spPr>
          <a:xfrm>
            <a:off x="9079915" y="6002275"/>
            <a:ext cx="1062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b="0" i="0">
                <a:solidFill>
                  <a:srgbClr val="55575C"/>
                </a:solidFill>
                <a:effectLst/>
                <a:latin typeface="Avenir"/>
              </a:rPr>
              <a:t> </a:t>
            </a:r>
            <a:r>
              <a:rPr lang="en-ZA" b="1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venir"/>
              </a:rPr>
              <a:t>Danie</a:t>
            </a:r>
            <a:endParaRPr lang="en-ZA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6465152-D75A-F5D6-5AA3-9DCE88398FA2}"/>
              </a:ext>
            </a:extLst>
          </p:cNvPr>
          <p:cNvSpPr txBox="1"/>
          <p:nvPr/>
        </p:nvSpPr>
        <p:spPr>
          <a:xfrm>
            <a:off x="9538726" y="2202550"/>
            <a:ext cx="1072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Pieter</a:t>
            </a:r>
            <a:endParaRPr lang="en-ZA" b="1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80AA72-4D75-7C97-202C-AC57802CB3D8}"/>
              </a:ext>
            </a:extLst>
          </p:cNvPr>
          <p:cNvSpPr txBox="1"/>
          <p:nvPr/>
        </p:nvSpPr>
        <p:spPr>
          <a:xfrm>
            <a:off x="7413892" y="1680483"/>
            <a:ext cx="1219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b="1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venir"/>
              </a:rPr>
              <a:t>Patrick</a:t>
            </a:r>
            <a:endParaRPr lang="en-ZA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98C6ED0-13B0-73BE-E7BA-5BDBF0CB5725}"/>
              </a:ext>
            </a:extLst>
          </p:cNvPr>
          <p:cNvSpPr txBox="1"/>
          <p:nvPr/>
        </p:nvSpPr>
        <p:spPr>
          <a:xfrm>
            <a:off x="11218355" y="1327065"/>
            <a:ext cx="987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Casper</a:t>
            </a:r>
            <a:endParaRPr lang="en-ZA" b="1"/>
          </a:p>
        </p:txBody>
      </p:sp>
    </p:spTree>
    <p:extLst>
      <p:ext uri="{BB962C8B-B14F-4D97-AF65-F5344CB8AC3E}">
        <p14:creationId xmlns:p14="http://schemas.microsoft.com/office/powerpoint/2010/main" val="30265284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40D56-DD45-0332-BF78-AE6554751CE6}"/>
              </a:ext>
            </a:extLst>
          </p:cNvPr>
          <p:cNvSpPr/>
          <p:nvPr/>
        </p:nvSpPr>
        <p:spPr>
          <a:xfrm>
            <a:off x="-128337" y="-83052"/>
            <a:ext cx="12352421" cy="6998956"/>
          </a:xfrm>
          <a:prstGeom prst="rect">
            <a:avLst/>
          </a:prstGeom>
          <a:solidFill>
            <a:srgbClr val="011139"/>
          </a:solidFill>
          <a:ln>
            <a:solidFill>
              <a:srgbClr val="011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90839-7B9F-0CF8-E016-4A3E10E70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402" y="-83052"/>
            <a:ext cx="6856997" cy="1325563"/>
          </a:xfrm>
        </p:spPr>
        <p:txBody>
          <a:bodyPr/>
          <a:lstStyle/>
          <a:p>
            <a:r>
              <a:rPr lang="en-ZA" b="1">
                <a:solidFill>
                  <a:schemeClr val="bg1"/>
                </a:solidFill>
                <a:cs typeface="Calibri Light"/>
              </a:rPr>
              <a:t>What Does Clickatell Offer?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0B5ABB-9431-B354-0EC8-9458A0646866}"/>
              </a:ext>
            </a:extLst>
          </p:cNvPr>
          <p:cNvSpPr/>
          <p:nvPr/>
        </p:nvSpPr>
        <p:spPr>
          <a:xfrm>
            <a:off x="6089294" y="1233065"/>
            <a:ext cx="1653254" cy="126076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0B0C669B-9182-189B-AD72-B30F7424D7ED}"/>
              </a:ext>
            </a:extLst>
          </p:cNvPr>
          <p:cNvSpPr/>
          <p:nvPr/>
        </p:nvSpPr>
        <p:spPr>
          <a:xfrm>
            <a:off x="966533" y="1523791"/>
            <a:ext cx="4707871" cy="712746"/>
          </a:xfrm>
          <a:prstGeom prst="wedgeRoundRectCallout">
            <a:avLst>
              <a:gd name="adj1" fmla="val 54448"/>
              <a:gd name="adj2" fmla="val 17975"/>
              <a:gd name="adj3" fmla="val 16667"/>
            </a:avLst>
          </a:prstGeom>
          <a:solidFill>
            <a:srgbClr val="92D05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5CF979A1-3993-5D0E-C2F8-3EFC54F9161F}"/>
              </a:ext>
            </a:extLst>
          </p:cNvPr>
          <p:cNvSpPr/>
          <p:nvPr/>
        </p:nvSpPr>
        <p:spPr>
          <a:xfrm>
            <a:off x="1098883" y="1365001"/>
            <a:ext cx="4707871" cy="712746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6EEE72D-8684-6618-00D3-18A4B167936C}"/>
              </a:ext>
            </a:extLst>
          </p:cNvPr>
          <p:cNvSpPr/>
          <p:nvPr/>
        </p:nvSpPr>
        <p:spPr>
          <a:xfrm>
            <a:off x="6265188" y="1153670"/>
            <a:ext cx="1525381" cy="1260764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339851F-8A3D-B14E-5979-E0D7310F744D}"/>
              </a:ext>
            </a:extLst>
          </p:cNvPr>
          <p:cNvSpPr/>
          <p:nvPr/>
        </p:nvSpPr>
        <p:spPr>
          <a:xfrm>
            <a:off x="748646" y="2628950"/>
            <a:ext cx="1289906" cy="1260764"/>
          </a:xfrm>
          <a:prstGeom prst="ellipse">
            <a:avLst/>
          </a:prstGeom>
          <a:solidFill>
            <a:srgbClr val="2AC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35" name="Speech Bubble: Rectangle with Corners Rounded 34">
            <a:extLst>
              <a:ext uri="{FF2B5EF4-FFF2-40B4-BE49-F238E27FC236}">
                <a16:creationId xmlns:a16="http://schemas.microsoft.com/office/drawing/2014/main" id="{208F56CF-911F-7725-48C3-6304960E61AC}"/>
              </a:ext>
            </a:extLst>
          </p:cNvPr>
          <p:cNvSpPr/>
          <p:nvPr/>
        </p:nvSpPr>
        <p:spPr>
          <a:xfrm flipH="1">
            <a:off x="2450174" y="2736118"/>
            <a:ext cx="4707871" cy="712746"/>
          </a:xfrm>
          <a:prstGeom prst="wedgeRoundRectCallout">
            <a:avLst>
              <a:gd name="adj1" fmla="val 54448"/>
              <a:gd name="adj2" fmla="val 17975"/>
              <a:gd name="adj3" fmla="val 16667"/>
            </a:avLst>
          </a:prstGeom>
          <a:solidFill>
            <a:srgbClr val="2AC2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36" name="Speech Bubble: Rectangle with Corners Rounded 35">
            <a:extLst>
              <a:ext uri="{FF2B5EF4-FFF2-40B4-BE49-F238E27FC236}">
                <a16:creationId xmlns:a16="http://schemas.microsoft.com/office/drawing/2014/main" id="{37CD0D90-E2E4-869A-C857-39DEF02B13A3}"/>
              </a:ext>
            </a:extLst>
          </p:cNvPr>
          <p:cNvSpPr/>
          <p:nvPr/>
        </p:nvSpPr>
        <p:spPr>
          <a:xfrm flipH="1">
            <a:off x="2582524" y="2577328"/>
            <a:ext cx="4707871" cy="712746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54BC0CD-4F7F-7609-30F3-2B74DE629211}"/>
              </a:ext>
            </a:extLst>
          </p:cNvPr>
          <p:cNvSpPr/>
          <p:nvPr/>
        </p:nvSpPr>
        <p:spPr>
          <a:xfrm>
            <a:off x="582141" y="2497332"/>
            <a:ext cx="1289906" cy="1260764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38" name="Speech Bubble: Rectangle with Corners Rounded 37">
            <a:extLst>
              <a:ext uri="{FF2B5EF4-FFF2-40B4-BE49-F238E27FC236}">
                <a16:creationId xmlns:a16="http://schemas.microsoft.com/office/drawing/2014/main" id="{678CF0C3-1456-F2B2-A12E-E71952863B34}"/>
              </a:ext>
            </a:extLst>
          </p:cNvPr>
          <p:cNvSpPr/>
          <p:nvPr/>
        </p:nvSpPr>
        <p:spPr>
          <a:xfrm>
            <a:off x="975052" y="4221942"/>
            <a:ext cx="4707871" cy="712746"/>
          </a:xfrm>
          <a:prstGeom prst="wedgeRoundRectCallout">
            <a:avLst>
              <a:gd name="adj1" fmla="val 54448"/>
              <a:gd name="adj2" fmla="val 17975"/>
              <a:gd name="adj3" fmla="val 16667"/>
            </a:avLst>
          </a:prstGeom>
          <a:solidFill>
            <a:srgbClr val="92D05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39" name="Speech Bubble: Rectangle with Corners Rounded 38">
            <a:extLst>
              <a:ext uri="{FF2B5EF4-FFF2-40B4-BE49-F238E27FC236}">
                <a16:creationId xmlns:a16="http://schemas.microsoft.com/office/drawing/2014/main" id="{1C9DC504-873F-E69E-EC72-2BBF6FFF5DBF}"/>
              </a:ext>
            </a:extLst>
          </p:cNvPr>
          <p:cNvSpPr/>
          <p:nvPr/>
        </p:nvSpPr>
        <p:spPr>
          <a:xfrm>
            <a:off x="1107402" y="4063152"/>
            <a:ext cx="4707871" cy="712746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41" name="Speech Bubble: Rectangle with Corners Rounded 40">
            <a:extLst>
              <a:ext uri="{FF2B5EF4-FFF2-40B4-BE49-F238E27FC236}">
                <a16:creationId xmlns:a16="http://schemas.microsoft.com/office/drawing/2014/main" id="{65E7B66B-E533-8C46-4202-FFAACBFE63A7}"/>
              </a:ext>
            </a:extLst>
          </p:cNvPr>
          <p:cNvSpPr/>
          <p:nvPr/>
        </p:nvSpPr>
        <p:spPr>
          <a:xfrm flipH="1">
            <a:off x="2458693" y="5434269"/>
            <a:ext cx="4707871" cy="712746"/>
          </a:xfrm>
          <a:prstGeom prst="wedgeRoundRectCallout">
            <a:avLst>
              <a:gd name="adj1" fmla="val 54448"/>
              <a:gd name="adj2" fmla="val 17975"/>
              <a:gd name="adj3" fmla="val 16667"/>
            </a:avLst>
          </a:prstGeom>
          <a:solidFill>
            <a:srgbClr val="2AC2E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42" name="Speech Bubble: Rectangle with Corners Rounded 41">
            <a:extLst>
              <a:ext uri="{FF2B5EF4-FFF2-40B4-BE49-F238E27FC236}">
                <a16:creationId xmlns:a16="http://schemas.microsoft.com/office/drawing/2014/main" id="{D1B2C0A0-5481-B885-DB92-F324C793E7B4}"/>
              </a:ext>
            </a:extLst>
          </p:cNvPr>
          <p:cNvSpPr/>
          <p:nvPr/>
        </p:nvSpPr>
        <p:spPr>
          <a:xfrm flipH="1">
            <a:off x="2591043" y="5275479"/>
            <a:ext cx="4707871" cy="712746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9CD3155-E41C-8F6E-BD7D-24BBF53EDCA9}"/>
              </a:ext>
            </a:extLst>
          </p:cNvPr>
          <p:cNvSpPr/>
          <p:nvPr/>
        </p:nvSpPr>
        <p:spPr>
          <a:xfrm>
            <a:off x="704290" y="5334000"/>
            <a:ext cx="1289906" cy="1260764"/>
          </a:xfrm>
          <a:prstGeom prst="ellipse">
            <a:avLst/>
          </a:prstGeom>
          <a:solidFill>
            <a:srgbClr val="2AC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44" name="Straight Connector 16">
            <a:extLst>
              <a:ext uri="{FF2B5EF4-FFF2-40B4-BE49-F238E27FC236}">
                <a16:creationId xmlns:a16="http://schemas.microsoft.com/office/drawing/2014/main" id="{D4AEFD2F-B4C9-B237-B71E-7DDEF69D6CEC}"/>
              </a:ext>
            </a:extLst>
          </p:cNvPr>
          <p:cNvCxnSpPr>
            <a:cxnSpLocks/>
            <a:stCxn id="45" idx="6"/>
          </p:cNvCxnSpPr>
          <p:nvPr/>
        </p:nvCxnSpPr>
        <p:spPr>
          <a:xfrm flipH="1" flipV="1">
            <a:off x="11170886" y="1511763"/>
            <a:ext cx="696874" cy="2710179"/>
          </a:xfrm>
          <a:prstGeom prst="bentConnector4">
            <a:avLst>
              <a:gd name="adj1" fmla="val 4028"/>
              <a:gd name="adj2" fmla="val 78363"/>
            </a:avLst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E883833E-0AD7-8278-9E10-FB83DF64BDA6}"/>
              </a:ext>
            </a:extLst>
          </p:cNvPr>
          <p:cNvSpPr/>
          <p:nvPr/>
        </p:nvSpPr>
        <p:spPr>
          <a:xfrm>
            <a:off x="8422718" y="2581031"/>
            <a:ext cx="3445042" cy="3281822"/>
          </a:xfrm>
          <a:prstGeom prst="ellipse">
            <a:avLst/>
          </a:prstGeom>
          <a:solidFill>
            <a:srgbClr val="8BC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49" name="Straight Connector 13">
            <a:extLst>
              <a:ext uri="{FF2B5EF4-FFF2-40B4-BE49-F238E27FC236}">
                <a16:creationId xmlns:a16="http://schemas.microsoft.com/office/drawing/2014/main" id="{03FC391B-2909-BF38-78AD-4682820E0671}"/>
              </a:ext>
            </a:extLst>
          </p:cNvPr>
          <p:cNvCxnSpPr>
            <a:cxnSpLocks/>
            <a:stCxn id="14" idx="3"/>
            <a:endCxn id="45" idx="5"/>
          </p:cNvCxnSpPr>
          <p:nvPr/>
        </p:nvCxnSpPr>
        <p:spPr>
          <a:xfrm flipV="1">
            <a:off x="9054865" y="5382241"/>
            <a:ext cx="2308380" cy="832392"/>
          </a:xfrm>
          <a:prstGeom prst="bentConnector2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4AA621E-254D-C272-C0E4-B5B969B85573}"/>
              </a:ext>
            </a:extLst>
          </p:cNvPr>
          <p:cNvSpPr txBox="1"/>
          <p:nvPr/>
        </p:nvSpPr>
        <p:spPr>
          <a:xfrm>
            <a:off x="1570181" y="1524000"/>
            <a:ext cx="402936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cs typeface="Calibri"/>
              </a:rPr>
              <a:t>Advanced Messaging(Interaction)</a:t>
            </a:r>
            <a:endParaRPr lang="en-US" sz="20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320782-1957-FEC4-1608-BA9F6DBEA392}"/>
              </a:ext>
            </a:extLst>
          </p:cNvPr>
          <p:cNvSpPr txBox="1"/>
          <p:nvPr/>
        </p:nvSpPr>
        <p:spPr>
          <a:xfrm>
            <a:off x="2760564" y="2561264"/>
            <a:ext cx="408709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cs typeface="Calibri"/>
              </a:rPr>
              <a:t>Bot-Building (Chat-Flow/Drag and Drop)</a:t>
            </a:r>
            <a:endParaRPr lang="en-US" sz="2000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85EEFD-69DE-F863-2677-F18DCFCB02A1}"/>
              </a:ext>
            </a:extLst>
          </p:cNvPr>
          <p:cNvSpPr txBox="1"/>
          <p:nvPr/>
        </p:nvSpPr>
        <p:spPr>
          <a:xfrm>
            <a:off x="1985817" y="4202544"/>
            <a:ext cx="382154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cs typeface="Calibri"/>
              </a:rPr>
              <a:t>Agent Support (Chat Desk)</a:t>
            </a:r>
            <a:endParaRPr lang="en-US" sz="20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0421AA-460E-C945-0A8C-106778FE4A97}"/>
              </a:ext>
            </a:extLst>
          </p:cNvPr>
          <p:cNvSpPr txBox="1"/>
          <p:nvPr/>
        </p:nvSpPr>
        <p:spPr>
          <a:xfrm>
            <a:off x="2760564" y="5224561"/>
            <a:ext cx="356754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cs typeface="Calibri"/>
              </a:rPr>
              <a:t>Payment Processing (Chat-2-Pay)</a:t>
            </a:r>
            <a:endParaRPr lang="en-US" sz="2000" b="1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27B930A-DB30-B2F3-DD12-1C606D58F44F}"/>
              </a:ext>
            </a:extLst>
          </p:cNvPr>
          <p:cNvSpPr/>
          <p:nvPr/>
        </p:nvSpPr>
        <p:spPr>
          <a:xfrm>
            <a:off x="6047874" y="3886642"/>
            <a:ext cx="1653254" cy="126076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pic>
        <p:nvPicPr>
          <p:cNvPr id="10" name="Picture 11" descr="Icon&#10;&#10;Description automatically generated">
            <a:extLst>
              <a:ext uri="{FF2B5EF4-FFF2-40B4-BE49-F238E27FC236}">
                <a16:creationId xmlns:a16="http://schemas.microsoft.com/office/drawing/2014/main" id="{62DC98E0-2759-57F8-B495-7957A11744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213" y="3111421"/>
            <a:ext cx="2481762" cy="2164058"/>
          </a:xfrm>
          <a:prstGeom prst="rect">
            <a:avLst/>
          </a:prstGeom>
        </p:spPr>
      </p:pic>
      <p:pic>
        <p:nvPicPr>
          <p:cNvPr id="11" name="Picture 13" descr="Icon&#10;&#10;Description automatically generated">
            <a:extLst>
              <a:ext uri="{FF2B5EF4-FFF2-40B4-BE49-F238E27FC236}">
                <a16:creationId xmlns:a16="http://schemas.microsoft.com/office/drawing/2014/main" id="{0FC11E8B-D52A-43BF-6204-BE82AD258C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6574" y="626340"/>
            <a:ext cx="1261186" cy="1132659"/>
          </a:xfrm>
          <a:prstGeom prst="rect">
            <a:avLst/>
          </a:prstGeom>
        </p:spPr>
      </p:pic>
      <p:pic>
        <p:nvPicPr>
          <p:cNvPr id="14" name="Picture 10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8AC5E8FD-A948-3AB4-1A14-3887C7DAAC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0570" y="5731227"/>
            <a:ext cx="1264295" cy="966812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93F5F0BC-887D-CD8C-9FEC-4D633ED65852}"/>
              </a:ext>
            </a:extLst>
          </p:cNvPr>
          <p:cNvSpPr/>
          <p:nvPr/>
        </p:nvSpPr>
        <p:spPr>
          <a:xfrm>
            <a:off x="6260711" y="3818159"/>
            <a:ext cx="1525381" cy="1260764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4829AFF-BE29-CFCF-3DDE-6F0FFAC27CEF}"/>
              </a:ext>
            </a:extLst>
          </p:cNvPr>
          <p:cNvSpPr/>
          <p:nvPr/>
        </p:nvSpPr>
        <p:spPr>
          <a:xfrm>
            <a:off x="580512" y="5151797"/>
            <a:ext cx="1289906" cy="1260764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sz="2000" b="1"/>
          </a:p>
        </p:txBody>
      </p:sp>
    </p:spTree>
    <p:extLst>
      <p:ext uri="{BB962C8B-B14F-4D97-AF65-F5344CB8AC3E}">
        <p14:creationId xmlns:p14="http://schemas.microsoft.com/office/powerpoint/2010/main" val="15049840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7" grpId="0" animBg="1"/>
      <p:bldP spid="8" grpId="0" animBg="1"/>
      <p:bldP spid="26" grpId="0" animBg="1"/>
      <p:bldP spid="22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1" grpId="0" animBg="1"/>
      <p:bldP spid="42" grpId="0" animBg="1"/>
      <p:bldP spid="43" grpId="0" animBg="1"/>
      <p:bldP spid="3" grpId="0"/>
      <p:bldP spid="4" grpId="0"/>
      <p:bldP spid="5" grpId="0"/>
      <p:bldP spid="6" grpId="0"/>
      <p:bldP spid="24" grpId="0" animBg="1"/>
      <p:bldP spid="20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40D56-DD45-0332-BF78-AE6554751CE6}"/>
              </a:ext>
            </a:extLst>
          </p:cNvPr>
          <p:cNvSpPr/>
          <p:nvPr/>
        </p:nvSpPr>
        <p:spPr>
          <a:xfrm>
            <a:off x="-160421" y="-70478"/>
            <a:ext cx="12352421" cy="6998956"/>
          </a:xfrm>
          <a:prstGeom prst="rect">
            <a:avLst/>
          </a:prstGeom>
          <a:solidFill>
            <a:srgbClr val="011139"/>
          </a:solidFill>
          <a:ln>
            <a:solidFill>
              <a:srgbClr val="011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96872D-6BCB-A2F5-9664-80E28F663FA4}"/>
              </a:ext>
            </a:extLst>
          </p:cNvPr>
          <p:cNvCxnSpPr>
            <a:cxnSpLocks/>
            <a:stCxn id="10" idx="6"/>
          </p:cNvCxnSpPr>
          <p:nvPr/>
        </p:nvCxnSpPr>
        <p:spPr>
          <a:xfrm flipH="1" flipV="1">
            <a:off x="3177337" y="1064517"/>
            <a:ext cx="8156411" cy="936184"/>
          </a:xfrm>
          <a:prstGeom prst="bentConnector3">
            <a:avLst>
              <a:gd name="adj1" fmla="val -2803"/>
            </a:avLst>
          </a:prstGeom>
          <a:ln w="38100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9">
            <a:extLst>
              <a:ext uri="{FF2B5EF4-FFF2-40B4-BE49-F238E27FC236}">
                <a16:creationId xmlns:a16="http://schemas.microsoft.com/office/drawing/2014/main" id="{993F6F45-55D6-4AAC-5CE6-96B22FEDA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5841" y="-17318"/>
            <a:ext cx="4899863" cy="936184"/>
          </a:xfrm>
        </p:spPr>
        <p:txBody>
          <a:bodyPr>
            <a:normAutofit/>
          </a:bodyPr>
          <a:lstStyle/>
          <a:p>
            <a:r>
              <a:rPr lang="en-ZA" sz="5400" b="1">
                <a:solidFill>
                  <a:schemeClr val="bg1"/>
                </a:solidFill>
              </a:rPr>
              <a:t>Objectives</a:t>
            </a:r>
          </a:p>
        </p:txBody>
      </p:sp>
      <p:cxnSp>
        <p:nvCxnSpPr>
          <p:cNvPr id="29" name="Straight Connector 13">
            <a:extLst>
              <a:ext uri="{FF2B5EF4-FFF2-40B4-BE49-F238E27FC236}">
                <a16:creationId xmlns:a16="http://schemas.microsoft.com/office/drawing/2014/main" id="{E5BADFE3-7639-22DD-8F5A-1C7DB9C12B36}"/>
              </a:ext>
            </a:extLst>
          </p:cNvPr>
          <p:cNvCxnSpPr>
            <a:cxnSpLocks/>
            <a:stCxn id="28" idx="6"/>
          </p:cNvCxnSpPr>
          <p:nvPr/>
        </p:nvCxnSpPr>
        <p:spPr>
          <a:xfrm flipH="1" flipV="1">
            <a:off x="3136232" y="3039048"/>
            <a:ext cx="8156411" cy="936184"/>
          </a:xfrm>
          <a:prstGeom prst="bentConnector3">
            <a:avLst>
              <a:gd name="adj1" fmla="val -2803"/>
            </a:avLst>
          </a:prstGeom>
          <a:ln w="38100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13">
            <a:extLst>
              <a:ext uri="{FF2B5EF4-FFF2-40B4-BE49-F238E27FC236}">
                <a16:creationId xmlns:a16="http://schemas.microsoft.com/office/drawing/2014/main" id="{9B34A2A1-060C-9163-BAC2-BB1857D8D5D0}"/>
              </a:ext>
            </a:extLst>
          </p:cNvPr>
          <p:cNvCxnSpPr>
            <a:cxnSpLocks/>
            <a:stCxn id="30" idx="6"/>
          </p:cNvCxnSpPr>
          <p:nvPr/>
        </p:nvCxnSpPr>
        <p:spPr>
          <a:xfrm flipH="1" flipV="1">
            <a:off x="3177337" y="4917423"/>
            <a:ext cx="8156411" cy="936184"/>
          </a:xfrm>
          <a:prstGeom prst="bentConnector3">
            <a:avLst>
              <a:gd name="adj1" fmla="val -2803"/>
            </a:avLst>
          </a:prstGeom>
          <a:ln w="38100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241A190-4EB2-3184-4465-8954A0E4A1F8}"/>
              </a:ext>
            </a:extLst>
          </p:cNvPr>
          <p:cNvGrpSpPr/>
          <p:nvPr/>
        </p:nvGrpSpPr>
        <p:grpSpPr>
          <a:xfrm>
            <a:off x="5442551" y="1305426"/>
            <a:ext cx="3418559" cy="1107610"/>
            <a:chOff x="5440273" y="1216309"/>
            <a:chExt cx="3418559" cy="1107610"/>
          </a:xfrm>
        </p:grpSpPr>
        <p:sp>
          <p:nvSpPr>
            <p:cNvPr id="40" name="Arrow: Pentagon 39">
              <a:extLst>
                <a:ext uri="{FF2B5EF4-FFF2-40B4-BE49-F238E27FC236}">
                  <a16:creationId xmlns:a16="http://schemas.microsoft.com/office/drawing/2014/main" id="{352F6CBD-8745-0616-AB9C-F088D61689EB}"/>
                </a:ext>
              </a:extLst>
            </p:cNvPr>
            <p:cNvSpPr/>
            <p:nvPr/>
          </p:nvSpPr>
          <p:spPr>
            <a:xfrm>
              <a:off x="5440273" y="1216309"/>
              <a:ext cx="3362832" cy="1083090"/>
            </a:xfrm>
            <a:prstGeom prst="homePlate">
              <a:avLst/>
            </a:prstGeom>
            <a:solidFill>
              <a:srgbClr val="F733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10FD69E-36D8-8B96-0FF0-18D39B7093DF}"/>
                </a:ext>
              </a:extLst>
            </p:cNvPr>
            <p:cNvSpPr txBox="1"/>
            <p:nvPr/>
          </p:nvSpPr>
          <p:spPr>
            <a:xfrm>
              <a:off x="5440273" y="1246701"/>
              <a:ext cx="341855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Rich &amp; efficient communication</a:t>
              </a:r>
              <a:endParaRPr kumimoji="0" lang="en-ZA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19B362D-19C5-51B9-C3A7-F080710A8FB0}"/>
              </a:ext>
            </a:extLst>
          </p:cNvPr>
          <p:cNvGrpSpPr/>
          <p:nvPr/>
        </p:nvGrpSpPr>
        <p:grpSpPr>
          <a:xfrm>
            <a:off x="5440273" y="3217090"/>
            <a:ext cx="3362832" cy="1083090"/>
            <a:chOff x="5440273" y="3217790"/>
            <a:chExt cx="3362832" cy="1083090"/>
          </a:xfrm>
        </p:grpSpPr>
        <p:sp>
          <p:nvSpPr>
            <p:cNvPr id="37" name="Arrow: Pentagon 36">
              <a:extLst>
                <a:ext uri="{FF2B5EF4-FFF2-40B4-BE49-F238E27FC236}">
                  <a16:creationId xmlns:a16="http://schemas.microsoft.com/office/drawing/2014/main" id="{09FF3DA8-136B-4A39-B8F6-8B99A64F4F3D}"/>
                </a:ext>
              </a:extLst>
            </p:cNvPr>
            <p:cNvSpPr/>
            <p:nvPr/>
          </p:nvSpPr>
          <p:spPr>
            <a:xfrm>
              <a:off x="5440273" y="3217790"/>
              <a:ext cx="3362832" cy="1083090"/>
            </a:xfrm>
            <a:prstGeom prst="homePlate">
              <a:avLst/>
            </a:prstGeom>
            <a:solidFill>
              <a:srgbClr val="F733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E950296-D908-C48E-97F0-74847C49B777}"/>
                </a:ext>
              </a:extLst>
            </p:cNvPr>
            <p:cNvSpPr txBox="1"/>
            <p:nvPr/>
          </p:nvSpPr>
          <p:spPr>
            <a:xfrm>
              <a:off x="5451811" y="3440197"/>
              <a:ext cx="306404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3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Growth In sales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44CB43E-3F2B-EBFB-1EB9-51D1A07E5363}"/>
              </a:ext>
            </a:extLst>
          </p:cNvPr>
          <p:cNvGrpSpPr/>
          <p:nvPr/>
        </p:nvGrpSpPr>
        <p:grpSpPr>
          <a:xfrm>
            <a:off x="5440273" y="5144390"/>
            <a:ext cx="3362832" cy="1083090"/>
            <a:chOff x="5440273" y="5149611"/>
            <a:chExt cx="3362832" cy="1083090"/>
          </a:xfrm>
        </p:grpSpPr>
        <p:sp>
          <p:nvSpPr>
            <p:cNvPr id="41" name="Arrow: Pentagon 40">
              <a:extLst>
                <a:ext uri="{FF2B5EF4-FFF2-40B4-BE49-F238E27FC236}">
                  <a16:creationId xmlns:a16="http://schemas.microsoft.com/office/drawing/2014/main" id="{C7962CAF-513B-C0CA-2155-75CB4C661B2E}"/>
                </a:ext>
              </a:extLst>
            </p:cNvPr>
            <p:cNvSpPr/>
            <p:nvPr/>
          </p:nvSpPr>
          <p:spPr>
            <a:xfrm>
              <a:off x="5440273" y="5149611"/>
              <a:ext cx="3362832" cy="1083090"/>
            </a:xfrm>
            <a:prstGeom prst="homePlate">
              <a:avLst/>
            </a:prstGeom>
            <a:solidFill>
              <a:srgbClr val="F733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AA29DF6-F77A-7403-7690-3A570F6AB45D}"/>
                </a:ext>
              </a:extLst>
            </p:cNvPr>
            <p:cNvSpPr txBox="1"/>
            <p:nvPr/>
          </p:nvSpPr>
          <p:spPr>
            <a:xfrm>
              <a:off x="5451811" y="5355561"/>
              <a:ext cx="306404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ZA" sz="3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Profit Increase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102A938-EFFA-8C10-3F99-FB54912205F2}"/>
              </a:ext>
            </a:extLst>
          </p:cNvPr>
          <p:cNvGrpSpPr/>
          <p:nvPr/>
        </p:nvGrpSpPr>
        <p:grpSpPr>
          <a:xfrm>
            <a:off x="9754593" y="5105861"/>
            <a:ext cx="1579155" cy="1495491"/>
            <a:chOff x="9754593" y="5111082"/>
            <a:chExt cx="1579155" cy="1495491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6FA60774-2517-E516-EB78-513E85557200}"/>
                </a:ext>
              </a:extLst>
            </p:cNvPr>
            <p:cNvSpPr/>
            <p:nvPr/>
          </p:nvSpPr>
          <p:spPr>
            <a:xfrm>
              <a:off x="9754593" y="5111082"/>
              <a:ext cx="1579155" cy="1495491"/>
            </a:xfrm>
            <a:prstGeom prst="ellipse">
              <a:avLst/>
            </a:prstGeom>
            <a:solidFill>
              <a:srgbClr val="FECB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" name="Rectangle 7">
              <a:extLst>
                <a:ext uri="{FF2B5EF4-FFF2-40B4-BE49-F238E27FC236}">
                  <a16:creationId xmlns:a16="http://schemas.microsoft.com/office/drawing/2014/main" id="{41F3EB6C-2DF0-E44A-BA87-27FA9126E833}"/>
                </a:ext>
              </a:extLst>
            </p:cNvPr>
            <p:cNvSpPr/>
            <p:nvPr/>
          </p:nvSpPr>
          <p:spPr>
            <a:xfrm>
              <a:off x="10447019" y="5793482"/>
              <a:ext cx="666149" cy="592431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rgbClr val="E813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  <p:sp>
          <p:nvSpPr>
            <p:cNvPr id="7" name="Rectangle 21">
              <a:extLst>
                <a:ext uri="{FF2B5EF4-FFF2-40B4-BE49-F238E27FC236}">
                  <a16:creationId xmlns:a16="http://schemas.microsoft.com/office/drawing/2014/main" id="{1C8B9CE1-BB19-A943-3D2D-EDF4AE11804B}"/>
                </a:ext>
              </a:extLst>
            </p:cNvPr>
            <p:cNvSpPr/>
            <p:nvPr/>
          </p:nvSpPr>
          <p:spPr>
            <a:xfrm>
              <a:off x="9923317" y="5481157"/>
              <a:ext cx="761574" cy="436213"/>
            </a:xfrm>
            <a:custGeom>
              <a:avLst/>
              <a:gdLst/>
              <a:ahLst/>
              <a:cxnLst/>
              <a:rect l="l" t="t" r="r" b="b"/>
              <a:pathLst>
                <a:path w="4560938" h="2554996">
                  <a:moveTo>
                    <a:pt x="2315585" y="1351978"/>
                  </a:moveTo>
                  <a:lnTo>
                    <a:pt x="2315585" y="1608128"/>
                  </a:lnTo>
                  <a:cubicBezTo>
                    <a:pt x="2332000" y="1604085"/>
                    <a:pt x="2347685" y="1596777"/>
                    <a:pt x="2361832" y="1586519"/>
                  </a:cubicBezTo>
                  <a:cubicBezTo>
                    <a:pt x="2403345" y="1556419"/>
                    <a:pt x="2424829" y="1505846"/>
                    <a:pt x="2417675" y="1455070"/>
                  </a:cubicBezTo>
                  <a:cubicBezTo>
                    <a:pt x="2409025" y="1388817"/>
                    <a:pt x="2368208" y="1366470"/>
                    <a:pt x="2315585" y="1351978"/>
                  </a:cubicBezTo>
                  <a:close/>
                  <a:moveTo>
                    <a:pt x="3612086" y="989467"/>
                  </a:moveTo>
                  <a:cubicBezTo>
                    <a:pt x="3453010" y="989467"/>
                    <a:pt x="3324054" y="1118423"/>
                    <a:pt x="3324054" y="1277499"/>
                  </a:cubicBezTo>
                  <a:cubicBezTo>
                    <a:pt x="3324054" y="1436575"/>
                    <a:pt x="3453010" y="1565531"/>
                    <a:pt x="3612086" y="1565531"/>
                  </a:cubicBezTo>
                  <a:cubicBezTo>
                    <a:pt x="3771162" y="1565531"/>
                    <a:pt x="3900118" y="1436575"/>
                    <a:pt x="3900118" y="1277499"/>
                  </a:cubicBezTo>
                  <a:cubicBezTo>
                    <a:pt x="3900118" y="1118423"/>
                    <a:pt x="3771162" y="989467"/>
                    <a:pt x="3612086" y="989467"/>
                  </a:cubicBezTo>
                  <a:close/>
                  <a:moveTo>
                    <a:pt x="948854" y="989467"/>
                  </a:moveTo>
                  <a:cubicBezTo>
                    <a:pt x="789778" y="989467"/>
                    <a:pt x="660822" y="1118423"/>
                    <a:pt x="660822" y="1277499"/>
                  </a:cubicBezTo>
                  <a:cubicBezTo>
                    <a:pt x="660822" y="1436575"/>
                    <a:pt x="789778" y="1565531"/>
                    <a:pt x="948854" y="1565531"/>
                  </a:cubicBezTo>
                  <a:cubicBezTo>
                    <a:pt x="1107930" y="1565531"/>
                    <a:pt x="1236886" y="1436575"/>
                    <a:pt x="1236886" y="1277499"/>
                  </a:cubicBezTo>
                  <a:cubicBezTo>
                    <a:pt x="1236886" y="1118423"/>
                    <a:pt x="1107930" y="989467"/>
                    <a:pt x="948854" y="989467"/>
                  </a:cubicBezTo>
                  <a:close/>
                  <a:moveTo>
                    <a:pt x="2247651" y="946230"/>
                  </a:moveTo>
                  <a:cubicBezTo>
                    <a:pt x="2230469" y="950266"/>
                    <a:pt x="2214012" y="957763"/>
                    <a:pt x="2199233" y="968479"/>
                  </a:cubicBezTo>
                  <a:cubicBezTo>
                    <a:pt x="2157721" y="998579"/>
                    <a:pt x="2136236" y="1049152"/>
                    <a:pt x="2143390" y="1099928"/>
                  </a:cubicBezTo>
                  <a:cubicBezTo>
                    <a:pt x="2157154" y="1167662"/>
                    <a:pt x="2197550" y="1197656"/>
                    <a:pt x="2247651" y="1217102"/>
                  </a:cubicBezTo>
                  <a:close/>
                  <a:moveTo>
                    <a:pt x="2247651" y="785264"/>
                  </a:moveTo>
                  <a:lnTo>
                    <a:pt x="2315585" y="785264"/>
                  </a:lnTo>
                  <a:lnTo>
                    <a:pt x="2315585" y="832380"/>
                  </a:lnTo>
                  <a:cubicBezTo>
                    <a:pt x="2341411" y="835890"/>
                    <a:pt x="2366862" y="843587"/>
                    <a:pt x="2390991" y="855423"/>
                  </a:cubicBezTo>
                  <a:cubicBezTo>
                    <a:pt x="2474360" y="896319"/>
                    <a:pt x="2528313" y="979930"/>
                    <a:pt x="2531223" y="1072743"/>
                  </a:cubicBezTo>
                  <a:lnTo>
                    <a:pt x="2418963" y="1076264"/>
                  </a:lnTo>
                  <a:cubicBezTo>
                    <a:pt x="2417356" y="1025012"/>
                    <a:pt x="2387564" y="978842"/>
                    <a:pt x="2341528" y="956260"/>
                  </a:cubicBezTo>
                  <a:cubicBezTo>
                    <a:pt x="2333151" y="952151"/>
                    <a:pt x="2324486" y="948946"/>
                    <a:pt x="2315585" y="946938"/>
                  </a:cubicBezTo>
                  <a:lnTo>
                    <a:pt x="2315585" y="1239083"/>
                  </a:lnTo>
                  <a:cubicBezTo>
                    <a:pt x="2404308" y="1264638"/>
                    <a:pt x="2499083" y="1293869"/>
                    <a:pt x="2528899" y="1441205"/>
                  </a:cubicBezTo>
                  <a:cubicBezTo>
                    <a:pt x="2541347" y="1532528"/>
                    <a:pt x="2502457" y="1623287"/>
                    <a:pt x="2427762" y="1677447"/>
                  </a:cubicBezTo>
                  <a:cubicBezTo>
                    <a:pt x="2394006" y="1701923"/>
                    <a:pt x="2355419" y="1717125"/>
                    <a:pt x="2315585" y="1722661"/>
                  </a:cubicBezTo>
                  <a:lnTo>
                    <a:pt x="2315585" y="1769734"/>
                  </a:lnTo>
                  <a:lnTo>
                    <a:pt x="2247651" y="1769734"/>
                  </a:lnTo>
                  <a:lnTo>
                    <a:pt x="2247651" y="1722944"/>
                  </a:lnTo>
                  <a:cubicBezTo>
                    <a:pt x="2221084" y="1719537"/>
                    <a:pt x="2194881" y="1711743"/>
                    <a:pt x="2170074" y="1699575"/>
                  </a:cubicBezTo>
                  <a:cubicBezTo>
                    <a:pt x="2086705" y="1658679"/>
                    <a:pt x="2032752" y="1575069"/>
                    <a:pt x="2029842" y="1482255"/>
                  </a:cubicBezTo>
                  <a:lnTo>
                    <a:pt x="2142102" y="1478734"/>
                  </a:lnTo>
                  <a:cubicBezTo>
                    <a:pt x="2143709" y="1529986"/>
                    <a:pt x="2173501" y="1576156"/>
                    <a:pt x="2219537" y="1598738"/>
                  </a:cubicBezTo>
                  <a:cubicBezTo>
                    <a:pt x="2228602" y="1603184"/>
                    <a:pt x="2238004" y="1606573"/>
                    <a:pt x="2247651" y="1608616"/>
                  </a:cubicBezTo>
                  <a:lnTo>
                    <a:pt x="2247651" y="1335176"/>
                  </a:lnTo>
                  <a:cubicBezTo>
                    <a:pt x="2162261" y="1314127"/>
                    <a:pt x="2069489" y="1278142"/>
                    <a:pt x="2032173" y="1115597"/>
                  </a:cubicBezTo>
                  <a:cubicBezTo>
                    <a:pt x="2019217" y="1023646"/>
                    <a:pt x="2058125" y="932061"/>
                    <a:pt x="2133303" y="877552"/>
                  </a:cubicBezTo>
                  <a:cubicBezTo>
                    <a:pt x="2167670" y="852632"/>
                    <a:pt x="2207046" y="837325"/>
                    <a:pt x="2247651" y="832077"/>
                  </a:cubicBezTo>
                  <a:close/>
                  <a:moveTo>
                    <a:pt x="2280470" y="617534"/>
                  </a:moveTo>
                  <a:cubicBezTo>
                    <a:pt x="1915981" y="617534"/>
                    <a:pt x="1620504" y="913011"/>
                    <a:pt x="1620504" y="1277500"/>
                  </a:cubicBezTo>
                  <a:cubicBezTo>
                    <a:pt x="1620504" y="1641989"/>
                    <a:pt x="1915981" y="1937466"/>
                    <a:pt x="2280470" y="1937466"/>
                  </a:cubicBezTo>
                  <a:cubicBezTo>
                    <a:pt x="2644959" y="1937466"/>
                    <a:pt x="2940436" y="1641989"/>
                    <a:pt x="2940436" y="1277500"/>
                  </a:cubicBezTo>
                  <a:cubicBezTo>
                    <a:pt x="2940436" y="913011"/>
                    <a:pt x="2644959" y="617534"/>
                    <a:pt x="2280470" y="617534"/>
                  </a:cubicBezTo>
                  <a:close/>
                  <a:moveTo>
                    <a:pt x="284505" y="265281"/>
                  </a:moveTo>
                  <a:lnTo>
                    <a:pt x="4276434" y="265281"/>
                  </a:lnTo>
                  <a:lnTo>
                    <a:pt x="4276434" y="2289716"/>
                  </a:lnTo>
                  <a:lnTo>
                    <a:pt x="284505" y="2289716"/>
                  </a:lnTo>
                  <a:close/>
                  <a:moveTo>
                    <a:pt x="180344" y="148161"/>
                  </a:moveTo>
                  <a:lnTo>
                    <a:pt x="180344" y="2406836"/>
                  </a:lnTo>
                  <a:lnTo>
                    <a:pt x="4380595" y="2406836"/>
                  </a:lnTo>
                  <a:lnTo>
                    <a:pt x="4380595" y="148161"/>
                  </a:lnTo>
                  <a:close/>
                  <a:moveTo>
                    <a:pt x="0" y="0"/>
                  </a:moveTo>
                  <a:lnTo>
                    <a:pt x="4560938" y="0"/>
                  </a:lnTo>
                  <a:lnTo>
                    <a:pt x="4560938" y="2554996"/>
                  </a:lnTo>
                  <a:lnTo>
                    <a:pt x="0" y="2554996"/>
                  </a:lnTo>
                  <a:close/>
                </a:path>
              </a:pathLst>
            </a:custGeom>
            <a:solidFill>
              <a:srgbClr val="E813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CA8EBD76-CAA0-265E-737A-BE738133C965}"/>
              </a:ext>
            </a:extLst>
          </p:cNvPr>
          <p:cNvSpPr/>
          <p:nvPr/>
        </p:nvSpPr>
        <p:spPr>
          <a:xfrm>
            <a:off x="-2438400" y="-609600"/>
            <a:ext cx="7469607" cy="774853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glow rad="228600">
              <a:srgbClr val="E8132B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C618246-E2D5-64F3-4A26-EC9C0C0389F1}"/>
              </a:ext>
            </a:extLst>
          </p:cNvPr>
          <p:cNvGrpSpPr/>
          <p:nvPr/>
        </p:nvGrpSpPr>
        <p:grpSpPr>
          <a:xfrm>
            <a:off x="9713488" y="3227486"/>
            <a:ext cx="1579155" cy="1495491"/>
            <a:chOff x="9713488" y="3228186"/>
            <a:chExt cx="1579155" cy="1495491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C71F1AA-A71F-1C1E-EEED-C19A04F51005}"/>
                </a:ext>
              </a:extLst>
            </p:cNvPr>
            <p:cNvSpPr/>
            <p:nvPr/>
          </p:nvSpPr>
          <p:spPr>
            <a:xfrm>
              <a:off x="9713488" y="3228186"/>
              <a:ext cx="1579155" cy="1495491"/>
            </a:xfrm>
            <a:prstGeom prst="ellipse">
              <a:avLst/>
            </a:prstGeom>
            <a:solidFill>
              <a:srgbClr val="2AC2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" name="Pie 24">
              <a:extLst>
                <a:ext uri="{FF2B5EF4-FFF2-40B4-BE49-F238E27FC236}">
                  <a16:creationId xmlns:a16="http://schemas.microsoft.com/office/drawing/2014/main" id="{B6B19CB9-BF5B-3A7B-AA79-F704ACC44452}"/>
                </a:ext>
              </a:extLst>
            </p:cNvPr>
            <p:cNvSpPr/>
            <p:nvPr/>
          </p:nvSpPr>
          <p:spPr>
            <a:xfrm>
              <a:off x="9923317" y="3434340"/>
              <a:ext cx="1159495" cy="1083182"/>
            </a:xfrm>
            <a:custGeom>
              <a:avLst/>
              <a:gdLst/>
              <a:ahLst/>
              <a:cxnLst/>
              <a:rect l="l" t="t" r="r" b="b"/>
              <a:pathLst>
                <a:path w="3228711" h="3210836">
                  <a:moveTo>
                    <a:pt x="351626" y="695968"/>
                  </a:moveTo>
                  <a:lnTo>
                    <a:pt x="1548007" y="1678300"/>
                  </a:lnTo>
                  <a:lnTo>
                    <a:pt x="236194" y="2500159"/>
                  </a:lnTo>
                  <a:cubicBezTo>
                    <a:pt x="-116985" y="1936431"/>
                    <a:pt x="-70514" y="1210092"/>
                    <a:pt x="351626" y="695968"/>
                  </a:cubicBezTo>
                  <a:close/>
                  <a:moveTo>
                    <a:pt x="1957429" y="262366"/>
                  </a:moveTo>
                  <a:cubicBezTo>
                    <a:pt x="2634256" y="359480"/>
                    <a:pt x="3156733" y="907132"/>
                    <a:pt x="3221913" y="1587776"/>
                  </a:cubicBezTo>
                  <a:cubicBezTo>
                    <a:pt x="3287093" y="2268421"/>
                    <a:pt x="2878048" y="2905277"/>
                    <a:pt x="2231953" y="3129078"/>
                  </a:cubicBezTo>
                  <a:cubicBezTo>
                    <a:pt x="1585858" y="3352879"/>
                    <a:pt x="870522" y="3105497"/>
                    <a:pt x="500715" y="2530372"/>
                  </a:cubicBezTo>
                  <a:lnTo>
                    <a:pt x="1746987" y="1729019"/>
                  </a:lnTo>
                  <a:close/>
                  <a:moveTo>
                    <a:pt x="1604447" y="200"/>
                  </a:moveTo>
                  <a:cubicBezTo>
                    <a:pt x="1665125" y="-778"/>
                    <a:pt x="1726175" y="1809"/>
                    <a:pt x="1787307" y="8072"/>
                  </a:cubicBezTo>
                  <a:lnTo>
                    <a:pt x="1629532" y="1548011"/>
                  </a:lnTo>
                  <a:lnTo>
                    <a:pt x="483856" y="506987"/>
                  </a:lnTo>
                  <a:cubicBezTo>
                    <a:pt x="773141" y="188622"/>
                    <a:pt x="1179697" y="7051"/>
                    <a:pt x="1604447" y="200"/>
                  </a:cubicBezTo>
                  <a:close/>
                </a:path>
              </a:pathLst>
            </a:custGeom>
            <a:solidFill>
              <a:srgbClr val="E813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34" charset="-127"/>
                <a:cs typeface="+mn-cs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2902EEC-361E-D321-B30B-0188408224BC}"/>
              </a:ext>
            </a:extLst>
          </p:cNvPr>
          <p:cNvGrpSpPr/>
          <p:nvPr/>
        </p:nvGrpSpPr>
        <p:grpSpPr>
          <a:xfrm>
            <a:off x="9754593" y="1252955"/>
            <a:ext cx="1579155" cy="1495491"/>
            <a:chOff x="9754593" y="1252955"/>
            <a:chExt cx="1579155" cy="149549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D00960D-7663-B5DC-FA12-AEBBF6487452}"/>
                </a:ext>
              </a:extLst>
            </p:cNvPr>
            <p:cNvSpPr/>
            <p:nvPr/>
          </p:nvSpPr>
          <p:spPr>
            <a:xfrm>
              <a:off x="9754593" y="1252955"/>
              <a:ext cx="1579155" cy="1495491"/>
            </a:xfrm>
            <a:prstGeom prst="ellipse">
              <a:avLst/>
            </a:prstGeom>
            <a:solidFill>
              <a:srgbClr val="8BC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" name="Group 8">
              <a:extLst>
                <a:ext uri="{FF2B5EF4-FFF2-40B4-BE49-F238E27FC236}">
                  <a16:creationId xmlns:a16="http://schemas.microsoft.com/office/drawing/2014/main" id="{1FB99A32-427D-409B-3CB4-3835AEB07324}"/>
                </a:ext>
              </a:extLst>
            </p:cNvPr>
            <p:cNvGrpSpPr/>
            <p:nvPr/>
          </p:nvGrpSpPr>
          <p:grpSpPr>
            <a:xfrm>
              <a:off x="9764884" y="1363109"/>
              <a:ext cx="1558571" cy="1188102"/>
              <a:chOff x="2228055" y="1971102"/>
              <a:chExt cx="4575969" cy="3618138"/>
            </a:xfrm>
            <a:solidFill>
              <a:srgbClr val="E8132B"/>
            </a:solidFill>
          </p:grpSpPr>
          <p:sp>
            <p:nvSpPr>
              <p:cNvPr id="16" name="Freeform 18">
                <a:extLst>
                  <a:ext uri="{FF2B5EF4-FFF2-40B4-BE49-F238E27FC236}">
                    <a16:creationId xmlns:a16="http://schemas.microsoft.com/office/drawing/2014/main" id="{BC9FDE1F-40D4-2867-BBFB-7ECE2778E5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8055" y="1971102"/>
                <a:ext cx="3243960" cy="3618138"/>
              </a:xfrm>
              <a:custGeom>
                <a:avLst/>
                <a:gdLst/>
                <a:ahLst/>
                <a:cxnLst/>
                <a:rect l="l" t="t" r="r" b="b"/>
                <a:pathLst>
                  <a:path w="3243960" h="3618138">
                    <a:moveTo>
                      <a:pt x="1764407" y="0"/>
                    </a:moveTo>
                    <a:lnTo>
                      <a:pt x="1913381" y="1203"/>
                    </a:lnTo>
                    <a:lnTo>
                      <a:pt x="2053042" y="12022"/>
                    </a:lnTo>
                    <a:lnTo>
                      <a:pt x="2185723" y="30056"/>
                    </a:lnTo>
                    <a:lnTo>
                      <a:pt x="2312583" y="56506"/>
                    </a:lnTo>
                    <a:lnTo>
                      <a:pt x="2433624" y="88967"/>
                    </a:lnTo>
                    <a:lnTo>
                      <a:pt x="2545354" y="131046"/>
                    </a:lnTo>
                    <a:lnTo>
                      <a:pt x="2653593" y="176731"/>
                    </a:lnTo>
                    <a:lnTo>
                      <a:pt x="2752521" y="230833"/>
                    </a:lnTo>
                    <a:lnTo>
                      <a:pt x="2763561" y="238103"/>
                    </a:lnTo>
                    <a:lnTo>
                      <a:pt x="2764776" y="236609"/>
                    </a:lnTo>
                    <a:cubicBezTo>
                      <a:pt x="3318761" y="687035"/>
                      <a:pt x="3404939" y="1500322"/>
                      <a:pt x="2957653" y="2056846"/>
                    </a:cubicBezTo>
                    <a:lnTo>
                      <a:pt x="2794867" y="1926012"/>
                    </a:lnTo>
                    <a:cubicBezTo>
                      <a:pt x="3170184" y="1459033"/>
                      <a:pt x="3097872" y="776605"/>
                      <a:pt x="2633024" y="398652"/>
                    </a:cubicBezTo>
                    <a:lnTo>
                      <a:pt x="2635535" y="395564"/>
                    </a:lnTo>
                    <a:cubicBezTo>
                      <a:pt x="2458856" y="294299"/>
                      <a:pt x="2250796" y="159602"/>
                      <a:pt x="1912553" y="162771"/>
                    </a:cubicBezTo>
                    <a:cubicBezTo>
                      <a:pt x="1018501" y="171149"/>
                      <a:pt x="651082" y="745769"/>
                      <a:pt x="651082" y="1464934"/>
                    </a:cubicBezTo>
                    <a:cubicBezTo>
                      <a:pt x="651082" y="2065638"/>
                      <a:pt x="1045124" y="2571338"/>
                      <a:pt x="1581345" y="2720212"/>
                    </a:cubicBezTo>
                    <a:cubicBezTo>
                      <a:pt x="2189761" y="2865156"/>
                      <a:pt x="2916596" y="3085457"/>
                      <a:pt x="3019039" y="3381117"/>
                    </a:cubicBezTo>
                    <a:lnTo>
                      <a:pt x="3030682" y="3420409"/>
                    </a:lnTo>
                    <a:lnTo>
                      <a:pt x="3049304" y="3486532"/>
                    </a:lnTo>
                    <a:lnTo>
                      <a:pt x="3067926" y="3553859"/>
                    </a:lnTo>
                    <a:lnTo>
                      <a:pt x="3088874" y="3615173"/>
                    </a:lnTo>
                    <a:lnTo>
                      <a:pt x="3090086" y="3618138"/>
                    </a:lnTo>
                    <a:lnTo>
                      <a:pt x="1487028" y="3618138"/>
                    </a:lnTo>
                    <a:lnTo>
                      <a:pt x="1482754" y="3594736"/>
                    </a:lnTo>
                    <a:lnTo>
                      <a:pt x="1471115" y="3529813"/>
                    </a:lnTo>
                    <a:lnTo>
                      <a:pt x="1458312" y="3466094"/>
                    </a:lnTo>
                    <a:lnTo>
                      <a:pt x="1443182" y="3404780"/>
                    </a:lnTo>
                    <a:lnTo>
                      <a:pt x="1428052" y="3345869"/>
                    </a:lnTo>
                    <a:lnTo>
                      <a:pt x="1409430" y="3294173"/>
                    </a:lnTo>
                    <a:lnTo>
                      <a:pt x="1389645" y="3249689"/>
                    </a:lnTo>
                    <a:lnTo>
                      <a:pt x="1368696" y="3214824"/>
                    </a:lnTo>
                    <a:lnTo>
                      <a:pt x="1345419" y="3193183"/>
                    </a:lnTo>
                    <a:lnTo>
                      <a:pt x="1319814" y="3182363"/>
                    </a:lnTo>
                    <a:lnTo>
                      <a:pt x="1290717" y="3177554"/>
                    </a:lnTo>
                    <a:lnTo>
                      <a:pt x="1256965" y="3179958"/>
                    </a:lnTo>
                    <a:lnTo>
                      <a:pt x="1223213" y="3184767"/>
                    </a:lnTo>
                    <a:lnTo>
                      <a:pt x="1191790" y="3193183"/>
                    </a:lnTo>
                    <a:lnTo>
                      <a:pt x="1161529" y="3201598"/>
                    </a:lnTo>
                    <a:lnTo>
                      <a:pt x="1133597" y="3210015"/>
                    </a:lnTo>
                    <a:lnTo>
                      <a:pt x="1112647" y="3217228"/>
                    </a:lnTo>
                    <a:lnTo>
                      <a:pt x="1062602" y="3234059"/>
                    </a:lnTo>
                    <a:lnTo>
                      <a:pt x="1005573" y="3249689"/>
                    </a:lnTo>
                    <a:lnTo>
                      <a:pt x="941560" y="3262914"/>
                    </a:lnTo>
                    <a:lnTo>
                      <a:pt x="874056" y="3271330"/>
                    </a:lnTo>
                    <a:lnTo>
                      <a:pt x="806552" y="3278543"/>
                    </a:lnTo>
                    <a:lnTo>
                      <a:pt x="737886" y="3280948"/>
                    </a:lnTo>
                    <a:lnTo>
                      <a:pt x="672709" y="3276139"/>
                    </a:lnTo>
                    <a:lnTo>
                      <a:pt x="611025" y="3265318"/>
                    </a:lnTo>
                    <a:lnTo>
                      <a:pt x="577273" y="3256902"/>
                    </a:lnTo>
                    <a:lnTo>
                      <a:pt x="543521" y="3241274"/>
                    </a:lnTo>
                    <a:lnTo>
                      <a:pt x="509769" y="3223240"/>
                    </a:lnTo>
                    <a:lnTo>
                      <a:pt x="480674" y="3201598"/>
                    </a:lnTo>
                    <a:lnTo>
                      <a:pt x="450413" y="3175149"/>
                    </a:lnTo>
                    <a:lnTo>
                      <a:pt x="427136" y="3147498"/>
                    </a:lnTo>
                    <a:lnTo>
                      <a:pt x="410841" y="3112633"/>
                    </a:lnTo>
                    <a:lnTo>
                      <a:pt x="398039" y="3072958"/>
                    </a:lnTo>
                    <a:lnTo>
                      <a:pt x="393384" y="3029676"/>
                    </a:lnTo>
                    <a:lnTo>
                      <a:pt x="398039" y="2981586"/>
                    </a:lnTo>
                    <a:lnTo>
                      <a:pt x="403859" y="2947924"/>
                    </a:lnTo>
                    <a:lnTo>
                      <a:pt x="412006" y="2910653"/>
                    </a:lnTo>
                    <a:lnTo>
                      <a:pt x="421316" y="2872182"/>
                    </a:lnTo>
                    <a:lnTo>
                      <a:pt x="424808" y="2834911"/>
                    </a:lnTo>
                    <a:lnTo>
                      <a:pt x="424808" y="2795237"/>
                    </a:lnTo>
                    <a:lnTo>
                      <a:pt x="414333" y="2760372"/>
                    </a:lnTo>
                    <a:lnTo>
                      <a:pt x="403859" y="2741136"/>
                    </a:lnTo>
                    <a:lnTo>
                      <a:pt x="385236" y="2723102"/>
                    </a:lnTo>
                    <a:lnTo>
                      <a:pt x="365452" y="2709877"/>
                    </a:lnTo>
                    <a:lnTo>
                      <a:pt x="344502" y="2699057"/>
                    </a:lnTo>
                    <a:lnTo>
                      <a:pt x="323552" y="2683427"/>
                    </a:lnTo>
                    <a:lnTo>
                      <a:pt x="307259" y="2666596"/>
                    </a:lnTo>
                    <a:lnTo>
                      <a:pt x="294455" y="2644956"/>
                    </a:lnTo>
                    <a:lnTo>
                      <a:pt x="289800" y="2620911"/>
                    </a:lnTo>
                    <a:lnTo>
                      <a:pt x="292128" y="2596866"/>
                    </a:lnTo>
                    <a:lnTo>
                      <a:pt x="300275" y="2574023"/>
                    </a:lnTo>
                    <a:lnTo>
                      <a:pt x="310750" y="2554786"/>
                    </a:lnTo>
                    <a:lnTo>
                      <a:pt x="317733" y="2535551"/>
                    </a:lnTo>
                    <a:lnTo>
                      <a:pt x="283982" y="2511505"/>
                    </a:lnTo>
                    <a:lnTo>
                      <a:pt x="260703" y="2487461"/>
                    </a:lnTo>
                    <a:lnTo>
                      <a:pt x="247901" y="2463416"/>
                    </a:lnTo>
                    <a:lnTo>
                      <a:pt x="245574" y="2436966"/>
                    </a:lnTo>
                    <a:lnTo>
                      <a:pt x="249066" y="2412922"/>
                    </a:lnTo>
                    <a:lnTo>
                      <a:pt x="258376" y="2386471"/>
                    </a:lnTo>
                    <a:lnTo>
                      <a:pt x="271178" y="2360023"/>
                    </a:lnTo>
                    <a:lnTo>
                      <a:pt x="285145" y="2333572"/>
                    </a:lnTo>
                    <a:lnTo>
                      <a:pt x="297948" y="2305921"/>
                    </a:lnTo>
                    <a:lnTo>
                      <a:pt x="310750" y="2279471"/>
                    </a:lnTo>
                    <a:lnTo>
                      <a:pt x="317733" y="2250617"/>
                    </a:lnTo>
                    <a:lnTo>
                      <a:pt x="294455" y="2228976"/>
                    </a:lnTo>
                    <a:lnTo>
                      <a:pt x="261868" y="2212145"/>
                    </a:lnTo>
                    <a:lnTo>
                      <a:pt x="225789" y="2196515"/>
                    </a:lnTo>
                    <a:lnTo>
                      <a:pt x="188545" y="2183290"/>
                    </a:lnTo>
                    <a:lnTo>
                      <a:pt x="150138" y="2170066"/>
                    </a:lnTo>
                    <a:lnTo>
                      <a:pt x="111731" y="2156841"/>
                    </a:lnTo>
                    <a:lnTo>
                      <a:pt x="75651" y="2141212"/>
                    </a:lnTo>
                    <a:lnTo>
                      <a:pt x="46554" y="2124381"/>
                    </a:lnTo>
                    <a:lnTo>
                      <a:pt x="20950" y="2100335"/>
                    </a:lnTo>
                    <a:lnTo>
                      <a:pt x="5820" y="2071482"/>
                    </a:lnTo>
                    <a:lnTo>
                      <a:pt x="0" y="2041425"/>
                    </a:lnTo>
                    <a:lnTo>
                      <a:pt x="4656" y="2012571"/>
                    </a:lnTo>
                    <a:lnTo>
                      <a:pt x="15130" y="1986122"/>
                    </a:lnTo>
                    <a:lnTo>
                      <a:pt x="31424" y="1964481"/>
                    </a:lnTo>
                    <a:lnTo>
                      <a:pt x="51209" y="1942841"/>
                    </a:lnTo>
                    <a:lnTo>
                      <a:pt x="69831" y="1924807"/>
                    </a:lnTo>
                    <a:lnTo>
                      <a:pt x="84961" y="1910380"/>
                    </a:lnTo>
                    <a:lnTo>
                      <a:pt x="129188" y="1857481"/>
                    </a:lnTo>
                    <a:lnTo>
                      <a:pt x="175742" y="1809391"/>
                    </a:lnTo>
                    <a:lnTo>
                      <a:pt x="222297" y="1761301"/>
                    </a:lnTo>
                    <a:lnTo>
                      <a:pt x="266523" y="1708402"/>
                    </a:lnTo>
                    <a:lnTo>
                      <a:pt x="308423" y="1656704"/>
                    </a:lnTo>
                    <a:lnTo>
                      <a:pt x="346829" y="1597795"/>
                    </a:lnTo>
                    <a:lnTo>
                      <a:pt x="378254" y="1534075"/>
                    </a:lnTo>
                    <a:lnTo>
                      <a:pt x="395711" y="1481176"/>
                    </a:lnTo>
                    <a:lnTo>
                      <a:pt x="401531" y="1429479"/>
                    </a:lnTo>
                    <a:lnTo>
                      <a:pt x="401531" y="1374175"/>
                    </a:lnTo>
                    <a:cubicBezTo>
                      <a:pt x="401143" y="1354538"/>
                      <a:pt x="400754" y="1334901"/>
                      <a:pt x="400367" y="1315264"/>
                    </a:cubicBezTo>
                    <a:lnTo>
                      <a:pt x="398039" y="1256355"/>
                    </a:lnTo>
                    <a:lnTo>
                      <a:pt x="400367" y="1192635"/>
                    </a:lnTo>
                    <a:lnTo>
                      <a:pt x="406186" y="1125309"/>
                    </a:lnTo>
                    <a:lnTo>
                      <a:pt x="471362" y="847589"/>
                    </a:lnTo>
                    <a:lnTo>
                      <a:pt x="512097" y="746600"/>
                    </a:lnTo>
                    <a:lnTo>
                      <a:pt x="560979" y="652824"/>
                    </a:lnTo>
                    <a:lnTo>
                      <a:pt x="618008" y="565059"/>
                    </a:lnTo>
                    <a:lnTo>
                      <a:pt x="683184" y="482103"/>
                    </a:lnTo>
                    <a:lnTo>
                      <a:pt x="755343" y="406361"/>
                    </a:lnTo>
                    <a:lnTo>
                      <a:pt x="833322" y="336631"/>
                    </a:lnTo>
                    <a:lnTo>
                      <a:pt x="918283" y="272912"/>
                    </a:lnTo>
                    <a:lnTo>
                      <a:pt x="1006736" y="216405"/>
                    </a:lnTo>
                    <a:lnTo>
                      <a:pt x="1102172" y="165911"/>
                    </a:lnTo>
                    <a:lnTo>
                      <a:pt x="1199936" y="123832"/>
                    </a:lnTo>
                    <a:lnTo>
                      <a:pt x="1298864" y="86563"/>
                    </a:lnTo>
                    <a:lnTo>
                      <a:pt x="1631727" y="1082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1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34" charset="-127"/>
                  <a:cs typeface="+mn-cs"/>
                </a:endParaRPr>
              </a:p>
            </p:txBody>
          </p:sp>
          <p:grpSp>
            <p:nvGrpSpPr>
              <p:cNvPr id="17" name="Group 14">
                <a:extLst>
                  <a:ext uri="{FF2B5EF4-FFF2-40B4-BE49-F238E27FC236}">
                    <a16:creationId xmlns:a16="http://schemas.microsoft.com/office/drawing/2014/main" id="{9D366228-FAA5-0723-77F0-3B15657E3B59}"/>
                  </a:ext>
                </a:extLst>
              </p:cNvPr>
              <p:cNvGrpSpPr/>
              <p:nvPr/>
            </p:nvGrpSpPr>
            <p:grpSpPr>
              <a:xfrm>
                <a:off x="4023554" y="4019367"/>
                <a:ext cx="1008112" cy="734938"/>
                <a:chOff x="3509379" y="4293096"/>
                <a:chExt cx="1008112" cy="734938"/>
              </a:xfrm>
              <a:grpFill/>
            </p:grpSpPr>
            <p:sp>
              <p:nvSpPr>
                <p:cNvPr id="19" name="Rounded Rectangle 10">
                  <a:extLst>
                    <a:ext uri="{FF2B5EF4-FFF2-40B4-BE49-F238E27FC236}">
                      <a16:creationId xmlns:a16="http://schemas.microsoft.com/office/drawing/2014/main" id="{089164C0-C43F-465B-0277-FCAE2C0AB8E1}"/>
                    </a:ext>
                  </a:extLst>
                </p:cNvPr>
                <p:cNvSpPr/>
                <p:nvPr/>
              </p:nvSpPr>
              <p:spPr>
                <a:xfrm>
                  <a:off x="3509379" y="4293096"/>
                  <a:ext cx="1008112" cy="1800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맑은 고딕" panose="020B0503020000020004" pitchFamily="34" charset="-127"/>
                    <a:cs typeface="+mn-cs"/>
                  </a:endParaRPr>
                </a:p>
              </p:txBody>
            </p:sp>
            <p:sp>
              <p:nvSpPr>
                <p:cNvPr id="21" name="Rounded Rectangle 13">
                  <a:extLst>
                    <a:ext uri="{FF2B5EF4-FFF2-40B4-BE49-F238E27FC236}">
                      <a16:creationId xmlns:a16="http://schemas.microsoft.com/office/drawing/2014/main" id="{775079F3-1CD4-5A87-7EAC-743148461388}"/>
                    </a:ext>
                  </a:extLst>
                </p:cNvPr>
                <p:cNvSpPr/>
                <p:nvPr/>
              </p:nvSpPr>
              <p:spPr>
                <a:xfrm>
                  <a:off x="3581435" y="4537695"/>
                  <a:ext cx="864000" cy="1800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맑은 고딕" panose="020B0503020000020004" pitchFamily="34" charset="-127"/>
                    <a:cs typeface="+mn-cs"/>
                  </a:endParaRPr>
                </a:p>
              </p:txBody>
            </p:sp>
            <p:sp>
              <p:nvSpPr>
                <p:cNvPr id="22" name="Chord 12">
                  <a:extLst>
                    <a:ext uri="{FF2B5EF4-FFF2-40B4-BE49-F238E27FC236}">
                      <a16:creationId xmlns:a16="http://schemas.microsoft.com/office/drawing/2014/main" id="{A028EA3E-2564-2728-D53F-E95144D46A0B}"/>
                    </a:ext>
                  </a:extLst>
                </p:cNvPr>
                <p:cNvSpPr/>
                <p:nvPr/>
              </p:nvSpPr>
              <p:spPr>
                <a:xfrm>
                  <a:off x="3766973" y="4535109"/>
                  <a:ext cx="492925" cy="492925"/>
                </a:xfrm>
                <a:prstGeom prst="chord">
                  <a:avLst>
                    <a:gd name="adj1" fmla="val 21471232"/>
                    <a:gd name="adj2" fmla="val 10878117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1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맑은 고딕" panose="020B0503020000020004" pitchFamily="34" charset="-127"/>
                    <a:cs typeface="+mn-cs"/>
                  </a:endParaRPr>
                </a:p>
              </p:txBody>
            </p:sp>
          </p:grp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81C42377-92EF-0B3B-FB20-3CB7F9B3D07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560064" y="1971102"/>
                <a:ext cx="3243960" cy="3618138"/>
              </a:xfrm>
              <a:custGeom>
                <a:avLst/>
                <a:gdLst/>
                <a:ahLst/>
                <a:cxnLst/>
                <a:rect l="l" t="t" r="r" b="b"/>
                <a:pathLst>
                  <a:path w="3243960" h="3618138">
                    <a:moveTo>
                      <a:pt x="1764407" y="0"/>
                    </a:moveTo>
                    <a:lnTo>
                      <a:pt x="1631727" y="10821"/>
                    </a:lnTo>
                    <a:lnTo>
                      <a:pt x="1298864" y="86563"/>
                    </a:lnTo>
                    <a:lnTo>
                      <a:pt x="1199936" y="123832"/>
                    </a:lnTo>
                    <a:lnTo>
                      <a:pt x="1102172" y="165911"/>
                    </a:lnTo>
                    <a:lnTo>
                      <a:pt x="1006736" y="216405"/>
                    </a:lnTo>
                    <a:lnTo>
                      <a:pt x="918283" y="272912"/>
                    </a:lnTo>
                    <a:lnTo>
                      <a:pt x="833322" y="336631"/>
                    </a:lnTo>
                    <a:lnTo>
                      <a:pt x="755343" y="406361"/>
                    </a:lnTo>
                    <a:lnTo>
                      <a:pt x="683184" y="482103"/>
                    </a:lnTo>
                    <a:lnTo>
                      <a:pt x="618008" y="565059"/>
                    </a:lnTo>
                    <a:lnTo>
                      <a:pt x="560979" y="652824"/>
                    </a:lnTo>
                    <a:lnTo>
                      <a:pt x="512097" y="746600"/>
                    </a:lnTo>
                    <a:lnTo>
                      <a:pt x="471362" y="847589"/>
                    </a:lnTo>
                    <a:lnTo>
                      <a:pt x="406186" y="1125309"/>
                    </a:lnTo>
                    <a:lnTo>
                      <a:pt x="400367" y="1192635"/>
                    </a:lnTo>
                    <a:lnTo>
                      <a:pt x="398039" y="1256355"/>
                    </a:lnTo>
                    <a:lnTo>
                      <a:pt x="400367" y="1315264"/>
                    </a:lnTo>
                    <a:cubicBezTo>
                      <a:pt x="400754" y="1334901"/>
                      <a:pt x="401143" y="1354538"/>
                      <a:pt x="401531" y="1374175"/>
                    </a:cubicBezTo>
                    <a:lnTo>
                      <a:pt x="401531" y="1429479"/>
                    </a:lnTo>
                    <a:lnTo>
                      <a:pt x="395711" y="1481176"/>
                    </a:lnTo>
                    <a:lnTo>
                      <a:pt x="378254" y="1534075"/>
                    </a:lnTo>
                    <a:lnTo>
                      <a:pt x="346829" y="1597795"/>
                    </a:lnTo>
                    <a:lnTo>
                      <a:pt x="308423" y="1656704"/>
                    </a:lnTo>
                    <a:lnTo>
                      <a:pt x="266523" y="1708402"/>
                    </a:lnTo>
                    <a:lnTo>
                      <a:pt x="222297" y="1761301"/>
                    </a:lnTo>
                    <a:lnTo>
                      <a:pt x="175742" y="1809391"/>
                    </a:lnTo>
                    <a:lnTo>
                      <a:pt x="129188" y="1857481"/>
                    </a:lnTo>
                    <a:lnTo>
                      <a:pt x="84961" y="1910380"/>
                    </a:lnTo>
                    <a:lnTo>
                      <a:pt x="69831" y="1924807"/>
                    </a:lnTo>
                    <a:lnTo>
                      <a:pt x="51209" y="1942841"/>
                    </a:lnTo>
                    <a:lnTo>
                      <a:pt x="31424" y="1964481"/>
                    </a:lnTo>
                    <a:lnTo>
                      <a:pt x="15130" y="1986122"/>
                    </a:lnTo>
                    <a:lnTo>
                      <a:pt x="4656" y="2012571"/>
                    </a:lnTo>
                    <a:lnTo>
                      <a:pt x="0" y="2041425"/>
                    </a:lnTo>
                    <a:lnTo>
                      <a:pt x="5820" y="2071482"/>
                    </a:lnTo>
                    <a:lnTo>
                      <a:pt x="20950" y="2100335"/>
                    </a:lnTo>
                    <a:lnTo>
                      <a:pt x="46554" y="2124381"/>
                    </a:lnTo>
                    <a:lnTo>
                      <a:pt x="75651" y="2141212"/>
                    </a:lnTo>
                    <a:lnTo>
                      <a:pt x="111731" y="2156841"/>
                    </a:lnTo>
                    <a:lnTo>
                      <a:pt x="150138" y="2170066"/>
                    </a:lnTo>
                    <a:lnTo>
                      <a:pt x="188545" y="2183290"/>
                    </a:lnTo>
                    <a:lnTo>
                      <a:pt x="225789" y="2196515"/>
                    </a:lnTo>
                    <a:lnTo>
                      <a:pt x="261868" y="2212145"/>
                    </a:lnTo>
                    <a:lnTo>
                      <a:pt x="294455" y="2228976"/>
                    </a:lnTo>
                    <a:lnTo>
                      <a:pt x="317733" y="2250617"/>
                    </a:lnTo>
                    <a:lnTo>
                      <a:pt x="310750" y="2279471"/>
                    </a:lnTo>
                    <a:lnTo>
                      <a:pt x="297948" y="2305921"/>
                    </a:lnTo>
                    <a:lnTo>
                      <a:pt x="285145" y="2333572"/>
                    </a:lnTo>
                    <a:lnTo>
                      <a:pt x="271178" y="2360023"/>
                    </a:lnTo>
                    <a:lnTo>
                      <a:pt x="258376" y="2386471"/>
                    </a:lnTo>
                    <a:lnTo>
                      <a:pt x="249066" y="2412922"/>
                    </a:lnTo>
                    <a:lnTo>
                      <a:pt x="245574" y="2436966"/>
                    </a:lnTo>
                    <a:lnTo>
                      <a:pt x="247901" y="2463416"/>
                    </a:lnTo>
                    <a:lnTo>
                      <a:pt x="260703" y="2487461"/>
                    </a:lnTo>
                    <a:lnTo>
                      <a:pt x="283982" y="2511505"/>
                    </a:lnTo>
                    <a:lnTo>
                      <a:pt x="317733" y="2535551"/>
                    </a:lnTo>
                    <a:lnTo>
                      <a:pt x="310750" y="2554786"/>
                    </a:lnTo>
                    <a:lnTo>
                      <a:pt x="300275" y="2574023"/>
                    </a:lnTo>
                    <a:lnTo>
                      <a:pt x="292128" y="2596866"/>
                    </a:lnTo>
                    <a:lnTo>
                      <a:pt x="289800" y="2620911"/>
                    </a:lnTo>
                    <a:lnTo>
                      <a:pt x="294455" y="2644956"/>
                    </a:lnTo>
                    <a:lnTo>
                      <a:pt x="307259" y="2666596"/>
                    </a:lnTo>
                    <a:lnTo>
                      <a:pt x="323552" y="2683427"/>
                    </a:lnTo>
                    <a:lnTo>
                      <a:pt x="344502" y="2699057"/>
                    </a:lnTo>
                    <a:lnTo>
                      <a:pt x="365452" y="2709877"/>
                    </a:lnTo>
                    <a:lnTo>
                      <a:pt x="385236" y="2723102"/>
                    </a:lnTo>
                    <a:lnTo>
                      <a:pt x="403859" y="2741136"/>
                    </a:lnTo>
                    <a:lnTo>
                      <a:pt x="414333" y="2760372"/>
                    </a:lnTo>
                    <a:lnTo>
                      <a:pt x="424808" y="2795237"/>
                    </a:lnTo>
                    <a:lnTo>
                      <a:pt x="424808" y="2834911"/>
                    </a:lnTo>
                    <a:lnTo>
                      <a:pt x="421316" y="2872182"/>
                    </a:lnTo>
                    <a:lnTo>
                      <a:pt x="412006" y="2910653"/>
                    </a:lnTo>
                    <a:lnTo>
                      <a:pt x="403859" y="2947924"/>
                    </a:lnTo>
                    <a:lnTo>
                      <a:pt x="398039" y="2981586"/>
                    </a:lnTo>
                    <a:lnTo>
                      <a:pt x="393384" y="3029676"/>
                    </a:lnTo>
                    <a:lnTo>
                      <a:pt x="398039" y="3072958"/>
                    </a:lnTo>
                    <a:lnTo>
                      <a:pt x="410841" y="3112633"/>
                    </a:lnTo>
                    <a:lnTo>
                      <a:pt x="427136" y="3147498"/>
                    </a:lnTo>
                    <a:lnTo>
                      <a:pt x="450413" y="3175149"/>
                    </a:lnTo>
                    <a:lnTo>
                      <a:pt x="480674" y="3201598"/>
                    </a:lnTo>
                    <a:lnTo>
                      <a:pt x="509769" y="3223240"/>
                    </a:lnTo>
                    <a:lnTo>
                      <a:pt x="543521" y="3241274"/>
                    </a:lnTo>
                    <a:lnTo>
                      <a:pt x="577273" y="3256902"/>
                    </a:lnTo>
                    <a:lnTo>
                      <a:pt x="611025" y="3265318"/>
                    </a:lnTo>
                    <a:lnTo>
                      <a:pt x="672709" y="3276139"/>
                    </a:lnTo>
                    <a:lnTo>
                      <a:pt x="737886" y="3280948"/>
                    </a:lnTo>
                    <a:lnTo>
                      <a:pt x="806552" y="3278543"/>
                    </a:lnTo>
                    <a:lnTo>
                      <a:pt x="874056" y="3271330"/>
                    </a:lnTo>
                    <a:lnTo>
                      <a:pt x="941560" y="3262914"/>
                    </a:lnTo>
                    <a:lnTo>
                      <a:pt x="1005573" y="3249689"/>
                    </a:lnTo>
                    <a:lnTo>
                      <a:pt x="1062602" y="3234059"/>
                    </a:lnTo>
                    <a:lnTo>
                      <a:pt x="1112647" y="3217228"/>
                    </a:lnTo>
                    <a:lnTo>
                      <a:pt x="1133597" y="3210015"/>
                    </a:lnTo>
                    <a:lnTo>
                      <a:pt x="1161529" y="3201598"/>
                    </a:lnTo>
                    <a:lnTo>
                      <a:pt x="1191790" y="3193183"/>
                    </a:lnTo>
                    <a:lnTo>
                      <a:pt x="1223213" y="3184767"/>
                    </a:lnTo>
                    <a:lnTo>
                      <a:pt x="1256965" y="3179958"/>
                    </a:lnTo>
                    <a:lnTo>
                      <a:pt x="1290717" y="3177554"/>
                    </a:lnTo>
                    <a:lnTo>
                      <a:pt x="1319814" y="3182363"/>
                    </a:lnTo>
                    <a:lnTo>
                      <a:pt x="1345419" y="3193183"/>
                    </a:lnTo>
                    <a:lnTo>
                      <a:pt x="1368696" y="3214824"/>
                    </a:lnTo>
                    <a:lnTo>
                      <a:pt x="1389645" y="3249689"/>
                    </a:lnTo>
                    <a:lnTo>
                      <a:pt x="1409430" y="3294173"/>
                    </a:lnTo>
                    <a:lnTo>
                      <a:pt x="1428052" y="3345869"/>
                    </a:lnTo>
                    <a:lnTo>
                      <a:pt x="1443182" y="3404780"/>
                    </a:lnTo>
                    <a:lnTo>
                      <a:pt x="1458312" y="3466094"/>
                    </a:lnTo>
                    <a:lnTo>
                      <a:pt x="1471115" y="3529813"/>
                    </a:lnTo>
                    <a:lnTo>
                      <a:pt x="1482754" y="3594736"/>
                    </a:lnTo>
                    <a:lnTo>
                      <a:pt x="1487029" y="3618138"/>
                    </a:lnTo>
                    <a:lnTo>
                      <a:pt x="3090086" y="3618138"/>
                    </a:lnTo>
                    <a:lnTo>
                      <a:pt x="3088874" y="3615173"/>
                    </a:lnTo>
                    <a:lnTo>
                      <a:pt x="3067926" y="3553859"/>
                    </a:lnTo>
                    <a:lnTo>
                      <a:pt x="3049304" y="3486532"/>
                    </a:lnTo>
                    <a:lnTo>
                      <a:pt x="3030682" y="3420409"/>
                    </a:lnTo>
                    <a:lnTo>
                      <a:pt x="3019039" y="3381117"/>
                    </a:lnTo>
                    <a:cubicBezTo>
                      <a:pt x="2916596" y="3085457"/>
                      <a:pt x="2189761" y="2865156"/>
                      <a:pt x="1581345" y="2720212"/>
                    </a:cubicBezTo>
                    <a:cubicBezTo>
                      <a:pt x="1045124" y="2571338"/>
                      <a:pt x="651082" y="2065638"/>
                      <a:pt x="651082" y="1464934"/>
                    </a:cubicBezTo>
                    <a:cubicBezTo>
                      <a:pt x="651082" y="745769"/>
                      <a:pt x="1018501" y="171149"/>
                      <a:pt x="1912553" y="162771"/>
                    </a:cubicBezTo>
                    <a:cubicBezTo>
                      <a:pt x="2250796" y="159602"/>
                      <a:pt x="2458856" y="294299"/>
                      <a:pt x="2635535" y="395564"/>
                    </a:cubicBezTo>
                    <a:lnTo>
                      <a:pt x="2633024" y="398652"/>
                    </a:lnTo>
                    <a:cubicBezTo>
                      <a:pt x="3097872" y="776605"/>
                      <a:pt x="3170184" y="1459033"/>
                      <a:pt x="2794867" y="1926012"/>
                    </a:cubicBezTo>
                    <a:lnTo>
                      <a:pt x="2957653" y="2056846"/>
                    </a:lnTo>
                    <a:cubicBezTo>
                      <a:pt x="3404939" y="1500322"/>
                      <a:pt x="3318761" y="687035"/>
                      <a:pt x="2764776" y="236609"/>
                    </a:cubicBezTo>
                    <a:lnTo>
                      <a:pt x="2763561" y="238103"/>
                    </a:lnTo>
                    <a:lnTo>
                      <a:pt x="2752521" y="230833"/>
                    </a:lnTo>
                    <a:lnTo>
                      <a:pt x="2653593" y="176731"/>
                    </a:lnTo>
                    <a:lnTo>
                      <a:pt x="2545354" y="131046"/>
                    </a:lnTo>
                    <a:lnTo>
                      <a:pt x="2433624" y="88967"/>
                    </a:lnTo>
                    <a:lnTo>
                      <a:pt x="2312583" y="56506"/>
                    </a:lnTo>
                    <a:lnTo>
                      <a:pt x="2185723" y="30056"/>
                    </a:lnTo>
                    <a:lnTo>
                      <a:pt x="2053042" y="12022"/>
                    </a:lnTo>
                    <a:lnTo>
                      <a:pt x="1913381" y="12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1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34" charset="-127"/>
                  <a:cs typeface="+mn-cs"/>
                </a:endParaRPr>
              </a:p>
            </p:txBody>
          </p:sp>
        </p:grpSp>
        <p:grpSp>
          <p:nvGrpSpPr>
            <p:cNvPr id="24" name="Group 3">
              <a:extLst>
                <a:ext uri="{FF2B5EF4-FFF2-40B4-BE49-F238E27FC236}">
                  <a16:creationId xmlns:a16="http://schemas.microsoft.com/office/drawing/2014/main" id="{73BB707D-8B73-D459-A7E7-3982A04828B8}"/>
                </a:ext>
              </a:extLst>
            </p:cNvPr>
            <p:cNvGrpSpPr/>
            <p:nvPr/>
          </p:nvGrpSpPr>
          <p:grpSpPr>
            <a:xfrm>
              <a:off x="10376429" y="1527519"/>
              <a:ext cx="343362" cy="450105"/>
              <a:chOff x="445712" y="1449040"/>
              <a:chExt cx="2113018" cy="3924176"/>
            </a:xfrm>
            <a:solidFill>
              <a:srgbClr val="E8132B"/>
            </a:solidFill>
            <a:effectLst/>
          </p:grpSpPr>
          <p:sp>
            <p:nvSpPr>
              <p:cNvPr id="27" name="Rounded Rectangle 4">
                <a:extLst>
                  <a:ext uri="{FF2B5EF4-FFF2-40B4-BE49-F238E27FC236}">
                    <a16:creationId xmlns:a16="http://schemas.microsoft.com/office/drawing/2014/main" id="{DE1B2F17-2D9B-92A0-5941-DDECA3E88A05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grpFill/>
              <a:ln w="889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34" charset="-127"/>
                  <a:cs typeface="+mn-cs"/>
                </a:endParaRPr>
              </a:p>
            </p:txBody>
          </p:sp>
          <p:sp>
            <p:nvSpPr>
              <p:cNvPr id="32" name="Rectangle 5">
                <a:extLst>
                  <a:ext uri="{FF2B5EF4-FFF2-40B4-BE49-F238E27FC236}">
                    <a16:creationId xmlns:a16="http://schemas.microsoft.com/office/drawing/2014/main" id="{E650B29C-2E5B-EF95-01BD-45C0B29939F4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grpFill/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34" charset="-127"/>
                  <a:cs typeface="+mn-cs"/>
                </a:endParaRPr>
              </a:p>
            </p:txBody>
          </p:sp>
          <p:grpSp>
            <p:nvGrpSpPr>
              <p:cNvPr id="33" name="Group 6">
                <a:extLst>
                  <a:ext uri="{FF2B5EF4-FFF2-40B4-BE49-F238E27FC236}">
                    <a16:creationId xmlns:a16="http://schemas.microsoft.com/office/drawing/2014/main" id="{7714A435-17DA-AA3B-131E-A4093FDDE181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  <a:grpFill/>
            </p:grpSpPr>
            <p:sp>
              <p:nvSpPr>
                <p:cNvPr id="34" name="Oval 7">
                  <a:extLst>
                    <a:ext uri="{FF2B5EF4-FFF2-40B4-BE49-F238E27FC236}">
                      <a16:creationId xmlns:a16="http://schemas.microsoft.com/office/drawing/2014/main" id="{23BABB39-0EDE-F7DC-BFAC-7BF549A5BB94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pFill/>
                <a:ln w="0">
                  <a:solidFill>
                    <a:srgbClr val="26262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맑은 고딕" panose="020B0503020000020004" pitchFamily="34" charset="-127"/>
                    <a:cs typeface="+mn-cs"/>
                  </a:endParaRPr>
                </a:p>
              </p:txBody>
            </p:sp>
            <p:sp>
              <p:nvSpPr>
                <p:cNvPr id="35" name="Rounded Rectangle 8">
                  <a:extLst>
                    <a:ext uri="{FF2B5EF4-FFF2-40B4-BE49-F238E27FC236}">
                      <a16:creationId xmlns:a16="http://schemas.microsoft.com/office/drawing/2014/main" id="{43491FA5-A863-9B6E-5F77-DA3D24064A39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grpFill/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맑은 고딕" panose="020B0503020000020004" pitchFamily="34" charset="-127"/>
                    <a:cs typeface="+mn-cs"/>
                  </a:endParaRPr>
                </a:p>
              </p:txBody>
            </p:sp>
          </p:grpSp>
        </p:grpSp>
        <p:sp>
          <p:nvSpPr>
            <p:cNvPr id="25" name="Freeform: Shape 196">
              <a:extLst>
                <a:ext uri="{FF2B5EF4-FFF2-40B4-BE49-F238E27FC236}">
                  <a16:creationId xmlns:a16="http://schemas.microsoft.com/office/drawing/2014/main" id="{EAB56D27-9351-88F6-D35B-2CADAA8ED4F9}"/>
                </a:ext>
              </a:extLst>
            </p:cNvPr>
            <p:cNvSpPr/>
            <p:nvPr/>
          </p:nvSpPr>
          <p:spPr>
            <a:xfrm>
              <a:off x="10393677" y="1563812"/>
              <a:ext cx="305534" cy="356409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Freeform: Shape 197">
              <a:extLst>
                <a:ext uri="{FF2B5EF4-FFF2-40B4-BE49-F238E27FC236}">
                  <a16:creationId xmlns:a16="http://schemas.microsoft.com/office/drawing/2014/main" id="{29AF68EB-9D35-A70B-DE83-E831ABB20C4E}"/>
                </a:ext>
              </a:extLst>
            </p:cNvPr>
            <p:cNvSpPr/>
            <p:nvPr/>
          </p:nvSpPr>
          <p:spPr>
            <a:xfrm>
              <a:off x="10545274" y="1500397"/>
              <a:ext cx="251447" cy="344793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65495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40D56-DD45-0332-BF78-AE6554751CE6}"/>
              </a:ext>
            </a:extLst>
          </p:cNvPr>
          <p:cNvSpPr/>
          <p:nvPr/>
        </p:nvSpPr>
        <p:spPr>
          <a:xfrm>
            <a:off x="-128336" y="-140956"/>
            <a:ext cx="12352421" cy="6998956"/>
          </a:xfrm>
          <a:prstGeom prst="rect">
            <a:avLst/>
          </a:prstGeom>
          <a:solidFill>
            <a:srgbClr val="011139"/>
          </a:solidFill>
          <a:ln>
            <a:solidFill>
              <a:srgbClr val="011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796872D-6BCB-A2F5-9664-80E28F663FA4}"/>
              </a:ext>
            </a:extLst>
          </p:cNvPr>
          <p:cNvCxnSpPr>
            <a:cxnSpLocks/>
          </p:cNvCxnSpPr>
          <p:nvPr/>
        </p:nvCxnSpPr>
        <p:spPr>
          <a:xfrm rot="10800000">
            <a:off x="3546063" y="662343"/>
            <a:ext cx="7965919" cy="12700"/>
          </a:xfrm>
          <a:prstGeom prst="bentConnector3">
            <a:avLst>
              <a:gd name="adj1" fmla="val 50000"/>
            </a:avLst>
          </a:prstGeom>
          <a:ln w="38100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CA8EBD76-CAA0-265E-737A-BE738133C965}"/>
              </a:ext>
            </a:extLst>
          </p:cNvPr>
          <p:cNvSpPr/>
          <p:nvPr/>
        </p:nvSpPr>
        <p:spPr>
          <a:xfrm>
            <a:off x="-3697499" y="-2951612"/>
            <a:ext cx="7657359" cy="7459579"/>
          </a:xfrm>
          <a:prstGeom prst="ellipse">
            <a:avLst/>
          </a:prstGeom>
          <a:solidFill>
            <a:srgbClr val="2AC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993F6F45-55D6-4AAC-5CE6-96B22FEDA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6591" y="-158007"/>
            <a:ext cx="4899863" cy="936184"/>
          </a:xfrm>
        </p:spPr>
        <p:txBody>
          <a:bodyPr/>
          <a:lstStyle/>
          <a:p>
            <a:r>
              <a:rPr lang="en-ZA">
                <a:solidFill>
                  <a:schemeClr val="bg1"/>
                </a:solidFill>
              </a:rPr>
              <a:t>System Components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D00960D-7663-B5DC-FA12-AEBBF6487452}"/>
              </a:ext>
            </a:extLst>
          </p:cNvPr>
          <p:cNvSpPr/>
          <p:nvPr/>
        </p:nvSpPr>
        <p:spPr>
          <a:xfrm>
            <a:off x="9742068" y="-2600989"/>
            <a:ext cx="4899863" cy="3985734"/>
          </a:xfrm>
          <a:prstGeom prst="ellipse">
            <a:avLst/>
          </a:prstGeom>
          <a:solidFill>
            <a:srgbClr val="775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19" name="Picture 18" descr="A picture containing shape&#10;&#10;Description automatically generated">
            <a:extLst>
              <a:ext uri="{FF2B5EF4-FFF2-40B4-BE49-F238E27FC236}">
                <a16:creationId xmlns:a16="http://schemas.microsoft.com/office/drawing/2014/main" id="{1D0A4008-A0BA-7802-CF50-FF54D77866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55689" y="2450926"/>
            <a:ext cx="2597979" cy="2597979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D2EC10F-9C58-3A07-AB60-0990BEB87D2E}"/>
              </a:ext>
            </a:extLst>
          </p:cNvPr>
          <p:cNvSpPr/>
          <p:nvPr/>
        </p:nvSpPr>
        <p:spPr>
          <a:xfrm>
            <a:off x="301266" y="1384745"/>
            <a:ext cx="8780209" cy="4959574"/>
          </a:xfrm>
          <a:prstGeom prst="roundRect">
            <a:avLst/>
          </a:prstGeom>
          <a:solidFill>
            <a:srgbClr val="E8132B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003DB51-BE23-4025-A83F-9EF0E1E2AA8E}"/>
              </a:ext>
            </a:extLst>
          </p:cNvPr>
          <p:cNvSpPr/>
          <p:nvPr/>
        </p:nvSpPr>
        <p:spPr>
          <a:xfrm>
            <a:off x="50632" y="905355"/>
            <a:ext cx="8780209" cy="4895822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D2DA172-5036-0E36-48F6-646F1507AED6}"/>
              </a:ext>
            </a:extLst>
          </p:cNvPr>
          <p:cNvSpPr/>
          <p:nvPr/>
        </p:nvSpPr>
        <p:spPr>
          <a:xfrm>
            <a:off x="301266" y="1163160"/>
            <a:ext cx="8529575" cy="4895822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marL="285750" indent="-285750">
              <a:buFont typeface="Wingdings"/>
              <a:buChar char="q"/>
            </a:pPr>
            <a:r>
              <a:rPr lang="en-ZA" sz="3200">
                <a:cs typeface="Calibri"/>
              </a:rPr>
              <a:t>An SMS API is a type of API that allows your business to integrate SMS (Short Message Service) messaging into your existing software platforms. </a:t>
            </a:r>
            <a:endParaRPr lang="en-US" sz="3200"/>
          </a:p>
          <a:p>
            <a:endParaRPr lang="en-ZA" sz="3200">
              <a:cs typeface="Calibri" panose="020F0502020204030204"/>
            </a:endParaRPr>
          </a:p>
          <a:p>
            <a:pPr marL="285750" indent="-285750">
              <a:buFont typeface="Wingdings"/>
              <a:buChar char="q"/>
            </a:pPr>
            <a:r>
              <a:rPr lang="en-ZA" sz="3200">
                <a:ea typeface="+mn-lt"/>
                <a:cs typeface="+mn-lt"/>
              </a:rPr>
              <a:t>An SMS Gateway enables a computer to send and receive SMS text messages to and from a SMS capable device over the global telecommunications network (normally to a mobile phone). </a:t>
            </a:r>
          </a:p>
        </p:txBody>
      </p:sp>
    </p:spTree>
    <p:extLst>
      <p:ext uri="{BB962C8B-B14F-4D97-AF65-F5344CB8AC3E}">
        <p14:creationId xmlns:p14="http://schemas.microsoft.com/office/powerpoint/2010/main" val="37409393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40D56-DD45-0332-BF78-AE6554751CE6}"/>
              </a:ext>
            </a:extLst>
          </p:cNvPr>
          <p:cNvSpPr/>
          <p:nvPr/>
        </p:nvSpPr>
        <p:spPr>
          <a:xfrm>
            <a:off x="-160421" y="-140956"/>
            <a:ext cx="12352421" cy="6998956"/>
          </a:xfrm>
          <a:prstGeom prst="rect">
            <a:avLst/>
          </a:prstGeom>
          <a:solidFill>
            <a:srgbClr val="011139"/>
          </a:solidFill>
          <a:ln>
            <a:solidFill>
              <a:srgbClr val="011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90839-7B9F-0CF8-E016-4A3E10E70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402" y="-83052"/>
            <a:ext cx="6856997" cy="1325563"/>
          </a:xfrm>
        </p:spPr>
        <p:txBody>
          <a:bodyPr/>
          <a:lstStyle/>
          <a:p>
            <a:r>
              <a:rPr lang="en-ZA" b="1">
                <a:solidFill>
                  <a:schemeClr val="bg1"/>
                </a:solidFill>
              </a:rPr>
              <a:t>Our Business as a System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7499669-305C-3D2D-50A1-7AAF775DED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5340056"/>
              </p:ext>
            </p:extLst>
          </p:nvPr>
        </p:nvGraphicFramePr>
        <p:xfrm>
          <a:off x="4889214" y="78377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3548554-86D1-00F2-6D26-144F0C475155}"/>
              </a:ext>
            </a:extLst>
          </p:cNvPr>
          <p:cNvSpPr/>
          <p:nvPr/>
        </p:nvSpPr>
        <p:spPr>
          <a:xfrm>
            <a:off x="10092490" y="-1414440"/>
            <a:ext cx="4263190" cy="3988337"/>
          </a:xfrm>
          <a:prstGeom prst="ellipse">
            <a:avLst/>
          </a:prstGeom>
          <a:solidFill>
            <a:srgbClr val="E813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82EDD66-6E3A-FAE6-6A6F-1795425FD172}"/>
              </a:ext>
            </a:extLst>
          </p:cNvPr>
          <p:cNvSpPr/>
          <p:nvPr/>
        </p:nvSpPr>
        <p:spPr>
          <a:xfrm>
            <a:off x="-2259932" y="4702629"/>
            <a:ext cx="5297045" cy="4034525"/>
          </a:xfrm>
          <a:prstGeom prst="ellipse">
            <a:avLst/>
          </a:prstGeom>
          <a:solidFill>
            <a:srgbClr val="E813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B8FCAD2-B3EB-3A41-70C3-67616292D9B6}"/>
              </a:ext>
            </a:extLst>
          </p:cNvPr>
          <p:cNvSpPr/>
          <p:nvPr/>
        </p:nvSpPr>
        <p:spPr>
          <a:xfrm>
            <a:off x="314272" y="1242511"/>
            <a:ext cx="6151841" cy="4895822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just"/>
            <a:r>
              <a:rPr lang="en-ZA" sz="2800">
                <a:cs typeface="Calibri"/>
              </a:rPr>
              <a:t>Clickatell offers a real-time customer engagement and transaction platforms that enable businesses to connect, interact, and transact with their customers via mobile chat and other digital channels.</a:t>
            </a:r>
            <a:endParaRPr lang="en-ZA" sz="2400">
              <a:cs typeface="Calibri"/>
            </a:endParaRPr>
          </a:p>
          <a:p>
            <a:pPr algn="ctr"/>
            <a:endParaRPr lang="en-ZA" sz="1400"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FE693D-AC9F-2170-3689-C412405C43EF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BB5E80-82C0-3586-9B12-8E2B5B82EA5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9562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DD643C5-2F23-D9CB-E93D-51454059EC03}"/>
              </a:ext>
            </a:extLst>
          </p:cNvPr>
          <p:cNvSpPr/>
          <p:nvPr/>
        </p:nvSpPr>
        <p:spPr>
          <a:xfrm>
            <a:off x="-122151" y="-98897"/>
            <a:ext cx="13604278" cy="7189456"/>
          </a:xfrm>
          <a:prstGeom prst="rect">
            <a:avLst/>
          </a:prstGeom>
          <a:solidFill>
            <a:srgbClr val="011139"/>
          </a:solidFill>
          <a:ln>
            <a:solidFill>
              <a:srgbClr val="011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D00960D-7663-B5DC-FA12-AEBBF6487452}"/>
              </a:ext>
            </a:extLst>
          </p:cNvPr>
          <p:cNvSpPr/>
          <p:nvPr/>
        </p:nvSpPr>
        <p:spPr>
          <a:xfrm>
            <a:off x="10698480" y="549019"/>
            <a:ext cx="1698277" cy="1495491"/>
          </a:xfrm>
          <a:prstGeom prst="ellipse">
            <a:avLst/>
          </a:prstGeom>
          <a:solidFill>
            <a:srgbClr val="8BC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ZA" sz="2000" b="1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More efficiency</a:t>
            </a:r>
            <a:endParaRPr lang="en-ZA" sz="2000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993F6F45-55D6-4AAC-5CE6-96B22FEDA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6737" y="-235033"/>
            <a:ext cx="8351723" cy="1229199"/>
          </a:xfrm>
        </p:spPr>
        <p:txBody>
          <a:bodyPr>
            <a:normAutofit fontScale="90000"/>
          </a:bodyPr>
          <a:lstStyle/>
          <a:p>
            <a:r>
              <a:rPr lang="en-ZA" b="1">
                <a:solidFill>
                  <a:schemeClr val="bg1"/>
                </a:solidFill>
              </a:rPr>
              <a:t>Importance of </a:t>
            </a:r>
            <a:r>
              <a:rPr lang="en-ZA" b="1">
                <a:solidFill>
                  <a:schemeClr val="bg1"/>
                </a:solidFill>
                <a:ea typeface="+mj-lt"/>
                <a:cs typeface="+mj-lt"/>
              </a:rPr>
              <a:t>Technology </a:t>
            </a:r>
            <a:r>
              <a:rPr lang="en-ZA" b="1">
                <a:solidFill>
                  <a:schemeClr val="bg1"/>
                </a:solidFill>
                <a:cs typeface="Calibri Light"/>
              </a:rPr>
              <a:t>in Business</a:t>
            </a:r>
            <a:r>
              <a:rPr lang="en-ZA" b="1">
                <a:solidFill>
                  <a:schemeClr val="bg1"/>
                </a:solidFill>
              </a:rPr>
              <a:t> </a:t>
            </a:r>
            <a:endParaRPr lang="en-ZA" b="1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C71F1AA-A71F-1C1E-EEED-C19A04F51005}"/>
              </a:ext>
            </a:extLst>
          </p:cNvPr>
          <p:cNvSpPr/>
          <p:nvPr/>
        </p:nvSpPr>
        <p:spPr>
          <a:xfrm>
            <a:off x="10698480" y="2188024"/>
            <a:ext cx="1579155" cy="1495491"/>
          </a:xfrm>
          <a:prstGeom prst="ellipse">
            <a:avLst/>
          </a:prstGeom>
          <a:solidFill>
            <a:srgbClr val="775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ZA" sz="2000" b="1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Saves Time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FA60774-2517-E516-EB78-513E85557200}"/>
              </a:ext>
            </a:extLst>
          </p:cNvPr>
          <p:cNvSpPr/>
          <p:nvPr/>
        </p:nvSpPr>
        <p:spPr>
          <a:xfrm>
            <a:off x="10929991" y="4411377"/>
            <a:ext cx="1579155" cy="1495491"/>
          </a:xfrm>
          <a:prstGeom prst="ellipse">
            <a:avLst/>
          </a:prstGeom>
          <a:solidFill>
            <a:srgbClr val="FEC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ZA" sz="2000" b="1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Saves Costs</a:t>
            </a:r>
            <a:endParaRPr lang="en-ZA" sz="2000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3" name="Picture 4" descr="A picture containing text, person, holding, person&#10;&#10;Description automatically generated">
            <a:extLst>
              <a:ext uri="{FF2B5EF4-FFF2-40B4-BE49-F238E27FC236}">
                <a16:creationId xmlns:a16="http://schemas.microsoft.com/office/drawing/2014/main" id="{33E23864-760A-3F0E-24F9-DD9CCBF3C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01" y="817908"/>
            <a:ext cx="4920342" cy="56854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799112E6-FC7D-8A5E-6994-488F5EBD7EEA}"/>
              </a:ext>
            </a:extLst>
          </p:cNvPr>
          <p:cNvSpPr/>
          <p:nvPr/>
        </p:nvSpPr>
        <p:spPr>
          <a:xfrm>
            <a:off x="5562539" y="2511338"/>
            <a:ext cx="4911252" cy="917661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ZA" sz="2000" b="1">
                <a:solidFill>
                  <a:schemeClr val="tx1">
                    <a:lumMod val="95000"/>
                    <a:lumOff val="5000"/>
                  </a:schemeClr>
                </a:solidFill>
                <a:ea typeface="Calibri"/>
                <a:cs typeface="Calibri"/>
              </a:rPr>
              <a:t>Tasks that need incredible amount of manual works or manpower gets accomplished faster.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DE71340A-6203-2C67-E8F3-45BB0EBD53D8}"/>
              </a:ext>
            </a:extLst>
          </p:cNvPr>
          <p:cNvSpPr/>
          <p:nvPr/>
        </p:nvSpPr>
        <p:spPr>
          <a:xfrm>
            <a:off x="5553449" y="994166"/>
            <a:ext cx="4920342" cy="1007759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chemeClr val="accent6"/>
          </a:solidFill>
          <a:ln>
            <a:solidFill>
              <a:srgbClr val="4472C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ZA" sz="2000" b="1">
                <a:solidFill>
                  <a:schemeClr val="tx1">
                    <a:lumMod val="95000"/>
                    <a:lumOff val="5000"/>
                  </a:schemeClr>
                </a:solidFill>
                <a:ea typeface="Calibri"/>
                <a:cs typeface="Calibri"/>
              </a:rPr>
              <a:t>Technology is needed to help</a:t>
            </a:r>
            <a:r>
              <a:rPr lang="en-ZA" sz="2000" b="1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 </a:t>
            </a:r>
            <a:r>
              <a:rPr lang="en" sz="2000" b="1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increase the efficiency of systems, products, and services.</a:t>
            </a:r>
            <a:endParaRPr lang="en-ZA" sz="2000" b="1">
              <a:solidFill>
                <a:schemeClr val="tx1">
                  <a:lumMod val="95000"/>
                  <a:lumOff val="5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200FB337-5412-1D02-304B-E54A2017AD16}"/>
              </a:ext>
            </a:extLst>
          </p:cNvPr>
          <p:cNvSpPr/>
          <p:nvPr/>
        </p:nvSpPr>
        <p:spPr>
          <a:xfrm>
            <a:off x="5496090" y="4092705"/>
            <a:ext cx="5042369" cy="1063443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ZA" b="1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Digital transformation of manual tasks</a:t>
            </a:r>
            <a:r>
              <a:rPr lang="en-ZA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. </a:t>
            </a:r>
            <a:r>
              <a:rPr lang="en-ZA" b="1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Reduces the Amount of Equipment You Need</a:t>
            </a:r>
            <a:r>
              <a:rPr lang="en-ZA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.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C2E4CFD5-460F-9775-906B-D7C045C8BA1B}"/>
              </a:ext>
            </a:extLst>
          </p:cNvPr>
          <p:cNvSpPr/>
          <p:nvPr/>
        </p:nvSpPr>
        <p:spPr>
          <a:xfrm>
            <a:off x="5553449" y="5721952"/>
            <a:ext cx="5145031" cy="712746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rgbClr val="FECB0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ZA" sz="2000" b="1">
                <a:solidFill>
                  <a:schemeClr val="tx1">
                    <a:lumMod val="95000"/>
                    <a:lumOff val="5000"/>
                  </a:schemeClr>
                </a:solidFill>
                <a:ea typeface="Calibri"/>
                <a:cs typeface="Calibri"/>
              </a:rPr>
              <a:t>Competitive Advantage over other companies</a:t>
            </a:r>
          </a:p>
        </p:txBody>
      </p:sp>
    </p:spTree>
    <p:extLst>
      <p:ext uri="{BB962C8B-B14F-4D97-AF65-F5344CB8AC3E}">
        <p14:creationId xmlns:p14="http://schemas.microsoft.com/office/powerpoint/2010/main" val="2487076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8" grpId="0" animBg="1"/>
      <p:bldP spid="30" grpId="0" animBg="1"/>
      <p:bldP spid="8" grpId="0" animBg="1"/>
      <p:bldP spid="11" grpId="0" animBg="1"/>
      <p:bldP spid="12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9B9452-3C61-045B-1A0A-A56C8EF8A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CLICKATELL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EC2381-4E11-5D04-73BB-F2D55E311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4736-CD6A-46D1-B108-DFCF90FC7EA5}" type="slidenum">
              <a:rPr lang="en-ZA" smtClean="0"/>
              <a:t>8</a:t>
            </a:fld>
            <a:endParaRPr lang="en-Z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CC18E-0737-15BF-C8B8-94211A3E44AA}"/>
              </a:ext>
            </a:extLst>
          </p:cNvPr>
          <p:cNvSpPr/>
          <p:nvPr/>
        </p:nvSpPr>
        <p:spPr>
          <a:xfrm>
            <a:off x="64390" y="4900"/>
            <a:ext cx="12352421" cy="6998956"/>
          </a:xfrm>
          <a:prstGeom prst="rect">
            <a:avLst/>
          </a:prstGeom>
          <a:solidFill>
            <a:srgbClr val="011139"/>
          </a:solidFill>
          <a:ln>
            <a:solidFill>
              <a:srgbClr val="011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ZA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897B80-CA0D-B005-B50C-F7DBDDFE0571}"/>
              </a:ext>
            </a:extLst>
          </p:cNvPr>
          <p:cNvSpPr>
            <a:spLocks noGrp="1"/>
          </p:cNvSpPr>
          <p:nvPr/>
        </p:nvSpPr>
        <p:spPr>
          <a:xfrm>
            <a:off x="1095112" y="-83052"/>
            <a:ext cx="9646899" cy="13378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b="1">
                <a:solidFill>
                  <a:schemeClr val="bg1"/>
                </a:solidFill>
              </a:rPr>
              <a:t>Why we chose the Technologies we chose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C3952FBD-6DE0-2733-6C5D-51898297721A}"/>
              </a:ext>
            </a:extLst>
          </p:cNvPr>
          <p:cNvSpPr/>
          <p:nvPr/>
        </p:nvSpPr>
        <p:spPr>
          <a:xfrm>
            <a:off x="527711" y="1438777"/>
            <a:ext cx="4707871" cy="712746"/>
          </a:xfrm>
          <a:prstGeom prst="wedgeRoundRectCallout">
            <a:avLst>
              <a:gd name="adj1" fmla="val 54448"/>
              <a:gd name="adj2" fmla="val 17975"/>
              <a:gd name="adj3" fmla="val 16667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ZA"/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533F1A20-61E7-0A6C-F58F-51F65F1B157B}"/>
              </a:ext>
            </a:extLst>
          </p:cNvPr>
          <p:cNvSpPr/>
          <p:nvPr/>
        </p:nvSpPr>
        <p:spPr>
          <a:xfrm>
            <a:off x="235443" y="1275407"/>
            <a:ext cx="4707871" cy="712746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1200" b="1">
                <a:solidFill>
                  <a:schemeClr val="accent6"/>
                </a:solidFill>
                <a:latin typeface="Arial"/>
              </a:rPr>
              <a:t>For delivering a more tailored experience</a:t>
            </a:r>
            <a:endParaRPr lang="en-ZA" sz="1200" b="1">
              <a:solidFill>
                <a:schemeClr val="accent6"/>
              </a:solidFill>
              <a:latin typeface="Arial"/>
              <a:cs typeface="Arial"/>
            </a:endParaRPr>
          </a:p>
        </p:txBody>
      </p:sp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id="{4217B56F-1CC3-D24C-9DA0-EAFE89E63437}"/>
              </a:ext>
            </a:extLst>
          </p:cNvPr>
          <p:cNvSpPr/>
          <p:nvPr/>
        </p:nvSpPr>
        <p:spPr>
          <a:xfrm>
            <a:off x="2635325" y="4963939"/>
            <a:ext cx="4707871" cy="712746"/>
          </a:xfrm>
          <a:prstGeom prst="wedgeRoundRectCallout">
            <a:avLst>
              <a:gd name="adj1" fmla="val 54448"/>
              <a:gd name="adj2" fmla="val 17975"/>
              <a:gd name="adj3" fmla="val 16667"/>
            </a:avLst>
          </a:prstGeom>
          <a:solidFill>
            <a:srgbClr val="FFC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ZA"/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B7652CA9-C4DE-97BA-2CCE-BE0D032E51B9}"/>
              </a:ext>
            </a:extLst>
          </p:cNvPr>
          <p:cNvSpPr/>
          <p:nvPr/>
        </p:nvSpPr>
        <p:spPr>
          <a:xfrm>
            <a:off x="2382819" y="4798481"/>
            <a:ext cx="4707871" cy="712746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1200" b="1">
                <a:solidFill>
                  <a:srgbClr val="92D050"/>
                </a:solidFill>
                <a:latin typeface="Arial"/>
                <a:ea typeface="+mn-lt"/>
                <a:cs typeface="+mn-lt"/>
              </a:rPr>
              <a:t>Used for solving queries without the hassle of a phone call</a:t>
            </a:r>
            <a:endParaRPr lang="en-US" sz="1200" b="1">
              <a:solidFill>
                <a:srgbClr val="92D050"/>
              </a:solidFill>
              <a:latin typeface="Arial"/>
              <a:cs typeface="Calibri"/>
            </a:endParaRPr>
          </a:p>
        </p:txBody>
      </p:sp>
      <p:cxnSp>
        <p:nvCxnSpPr>
          <p:cNvPr id="17" name="Straight Connector 18">
            <a:extLst>
              <a:ext uri="{FF2B5EF4-FFF2-40B4-BE49-F238E27FC236}">
                <a16:creationId xmlns:a16="http://schemas.microsoft.com/office/drawing/2014/main" id="{99BC9330-D8F7-16FD-3057-5A4AE215B9B6}"/>
              </a:ext>
            </a:extLst>
          </p:cNvPr>
          <p:cNvCxnSpPr>
            <a:cxnSpLocks/>
          </p:cNvCxnSpPr>
          <p:nvPr/>
        </p:nvCxnSpPr>
        <p:spPr>
          <a:xfrm rot="5400000" flipH="1">
            <a:off x="10725176" y="5282916"/>
            <a:ext cx="55276" cy="1215150"/>
          </a:xfrm>
          <a:prstGeom prst="bentConnector3">
            <a:avLst>
              <a:gd name="adj1" fmla="val -774958"/>
            </a:avLst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F827C759-6CD6-7B93-329C-8328739699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1689580"/>
              </p:ext>
            </p:extLst>
          </p:nvPr>
        </p:nvGraphicFramePr>
        <p:xfrm>
          <a:off x="4878170" y="89420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38" name="Speech Bubble: Rectangle with Corners Rounded 537">
            <a:extLst>
              <a:ext uri="{FF2B5EF4-FFF2-40B4-BE49-F238E27FC236}">
                <a16:creationId xmlns:a16="http://schemas.microsoft.com/office/drawing/2014/main" id="{04F27ECD-E4CF-C125-4066-24806BBD0D7D}"/>
              </a:ext>
            </a:extLst>
          </p:cNvPr>
          <p:cNvSpPr/>
          <p:nvPr/>
        </p:nvSpPr>
        <p:spPr>
          <a:xfrm>
            <a:off x="1770486" y="3340538"/>
            <a:ext cx="4707871" cy="712746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rgbClr val="00B05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ZA" sz="1200" b="1">
              <a:solidFill>
                <a:srgbClr val="00B0F0"/>
              </a:solidFill>
              <a:latin typeface="Calibri"/>
              <a:cs typeface="Calibri"/>
            </a:endParaRPr>
          </a:p>
        </p:txBody>
      </p:sp>
      <p:sp>
        <p:nvSpPr>
          <p:cNvPr id="553" name="Speech Bubble: Rectangle with Corners Rounded 552">
            <a:extLst>
              <a:ext uri="{FF2B5EF4-FFF2-40B4-BE49-F238E27FC236}">
                <a16:creationId xmlns:a16="http://schemas.microsoft.com/office/drawing/2014/main" id="{52892290-1977-B64A-CD38-6E44E17D48D9}"/>
              </a:ext>
            </a:extLst>
          </p:cNvPr>
          <p:cNvSpPr/>
          <p:nvPr/>
        </p:nvSpPr>
        <p:spPr>
          <a:xfrm>
            <a:off x="1527529" y="3075494"/>
            <a:ext cx="4707871" cy="712746"/>
          </a:xfrm>
          <a:prstGeom prst="wedgeRoundRectCallout">
            <a:avLst>
              <a:gd name="adj1" fmla="val 53549"/>
              <a:gd name="adj2" fmla="val 20981"/>
              <a:gd name="adj3" fmla="val 16667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ZA" sz="1200" b="1">
              <a:solidFill>
                <a:schemeClr val="bg1"/>
              </a:solidFill>
              <a:latin typeface="Arial"/>
              <a:ea typeface="+mn-lt"/>
              <a:cs typeface="+mn-lt"/>
            </a:endParaRPr>
          </a:p>
          <a:p>
            <a:pPr algn="ctr"/>
            <a:endParaRPr lang="en-ZA" sz="1200" b="1">
              <a:solidFill>
                <a:schemeClr val="bg1"/>
              </a:solidFill>
              <a:latin typeface="Arial"/>
              <a:ea typeface="+mn-lt"/>
              <a:cs typeface="+mn-lt"/>
            </a:endParaRPr>
          </a:p>
          <a:p>
            <a:pPr algn="ctr"/>
            <a:endParaRPr lang="en-ZA" sz="1200" b="1">
              <a:solidFill>
                <a:schemeClr val="bg1"/>
              </a:solidFill>
              <a:latin typeface="Arial"/>
              <a:ea typeface="+mn-lt"/>
              <a:cs typeface="+mn-lt"/>
            </a:endParaRPr>
          </a:p>
          <a:p>
            <a:pPr algn="ctr"/>
            <a:r>
              <a:rPr lang="en-ZA" sz="1200" b="1">
                <a:solidFill>
                  <a:srgbClr val="00B050"/>
                </a:solidFill>
                <a:latin typeface="Arial"/>
                <a:ea typeface="+mn-lt"/>
                <a:cs typeface="+mn-lt"/>
              </a:rPr>
              <a:t>For the mass SMS messaging of clients</a:t>
            </a:r>
          </a:p>
          <a:p>
            <a:pPr algn="ctr"/>
            <a:endParaRPr lang="en-ZA" sz="1200" b="1">
              <a:solidFill>
                <a:schemeClr val="bg1"/>
              </a:solidFill>
              <a:latin typeface="Arial"/>
              <a:ea typeface="+mn-lt"/>
              <a:cs typeface="+mn-lt"/>
            </a:endParaRPr>
          </a:p>
          <a:p>
            <a:pPr algn="ctr"/>
            <a:endParaRPr lang="en-ZA" sz="1200" b="1">
              <a:solidFill>
                <a:schemeClr val="bg1"/>
              </a:solidFill>
              <a:latin typeface="Arial"/>
              <a:ea typeface="+mn-lt"/>
              <a:cs typeface="+mn-lt"/>
            </a:endParaRPr>
          </a:p>
          <a:p>
            <a:pPr algn="ctr"/>
            <a:endParaRPr lang="en-ZA" sz="1200" b="1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14697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40D56-DD45-0332-BF78-AE6554751CE6}"/>
              </a:ext>
            </a:extLst>
          </p:cNvPr>
          <p:cNvSpPr/>
          <p:nvPr/>
        </p:nvSpPr>
        <p:spPr>
          <a:xfrm>
            <a:off x="-160421" y="-115489"/>
            <a:ext cx="12352421" cy="6998956"/>
          </a:xfrm>
          <a:prstGeom prst="rect">
            <a:avLst/>
          </a:prstGeom>
          <a:solidFill>
            <a:srgbClr val="011139"/>
          </a:solidFill>
          <a:ln>
            <a:solidFill>
              <a:srgbClr val="0111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90839-7B9F-0CF8-E016-4A3E10E70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698" y="-83052"/>
            <a:ext cx="5456185" cy="1348599"/>
          </a:xfrm>
        </p:spPr>
        <p:txBody>
          <a:bodyPr/>
          <a:lstStyle/>
          <a:p>
            <a:r>
              <a:rPr lang="en-ZA" b="1">
                <a:solidFill>
                  <a:schemeClr val="bg1"/>
                </a:solidFill>
              </a:rPr>
              <a:t>Technologies Clickatell uses in their services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273CF54-BBD4-E414-9CFF-B06D0AD2C8FE}"/>
              </a:ext>
            </a:extLst>
          </p:cNvPr>
          <p:cNvGrpSpPr/>
          <p:nvPr/>
        </p:nvGrpSpPr>
        <p:grpSpPr>
          <a:xfrm>
            <a:off x="975192" y="1365001"/>
            <a:ext cx="3368176" cy="871536"/>
            <a:chOff x="966533" y="1365001"/>
            <a:chExt cx="4840221" cy="871536"/>
          </a:xfrm>
        </p:grpSpPr>
        <p:sp>
          <p:nvSpPr>
            <p:cNvPr id="7" name="Speech Bubble: Rectangle with Corners Rounded 6">
              <a:extLst>
                <a:ext uri="{FF2B5EF4-FFF2-40B4-BE49-F238E27FC236}">
                  <a16:creationId xmlns:a16="http://schemas.microsoft.com/office/drawing/2014/main" id="{0B0C669B-9182-189B-AD72-B30F7424D7ED}"/>
                </a:ext>
              </a:extLst>
            </p:cNvPr>
            <p:cNvSpPr/>
            <p:nvPr/>
          </p:nvSpPr>
          <p:spPr>
            <a:xfrm>
              <a:off x="966533" y="1523791"/>
              <a:ext cx="4707871" cy="712746"/>
            </a:xfrm>
            <a:prstGeom prst="wedgeRoundRectCallout">
              <a:avLst>
                <a:gd name="adj1" fmla="val 54448"/>
                <a:gd name="adj2" fmla="val 17975"/>
                <a:gd name="adj3" fmla="val 16667"/>
              </a:avLst>
            </a:prstGeom>
            <a:solidFill>
              <a:srgbClr val="92D05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" name="Speech Bubble: Rectangle with Corners Rounded 7">
              <a:extLst>
                <a:ext uri="{FF2B5EF4-FFF2-40B4-BE49-F238E27FC236}">
                  <a16:creationId xmlns:a16="http://schemas.microsoft.com/office/drawing/2014/main" id="{5CF979A1-3993-5D0E-C2F8-3EFC54F9161F}"/>
                </a:ext>
              </a:extLst>
            </p:cNvPr>
            <p:cNvSpPr/>
            <p:nvPr/>
          </p:nvSpPr>
          <p:spPr>
            <a:xfrm>
              <a:off x="1098883" y="1365001"/>
              <a:ext cx="4707871" cy="712746"/>
            </a:xfrm>
            <a:prstGeom prst="wedgeRoundRectCallout">
              <a:avLst>
                <a:gd name="adj1" fmla="val 53549"/>
                <a:gd name="adj2" fmla="val 20981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ZA" sz="1600" b="1">
                  <a:solidFill>
                    <a:schemeClr val="tx1"/>
                  </a:solidFill>
                  <a:cs typeface="Calibri"/>
                </a:rPr>
                <a:t>BIG DATA</a:t>
              </a:r>
            </a:p>
          </p:txBody>
        </p: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C6EEE72D-8684-6618-00D3-18A4B167936C}"/>
              </a:ext>
            </a:extLst>
          </p:cNvPr>
          <p:cNvSpPr/>
          <p:nvPr/>
        </p:nvSpPr>
        <p:spPr>
          <a:xfrm>
            <a:off x="6265189" y="1153670"/>
            <a:ext cx="1289906" cy="1260764"/>
          </a:xfrm>
          <a:prstGeom prst="ellipse">
            <a:avLst/>
          </a:prstGeom>
          <a:solidFill>
            <a:srgbClr val="8BC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026D50-70E1-E196-5CE7-713F3D8C07FD}"/>
              </a:ext>
            </a:extLst>
          </p:cNvPr>
          <p:cNvGrpSpPr/>
          <p:nvPr/>
        </p:nvGrpSpPr>
        <p:grpSpPr>
          <a:xfrm>
            <a:off x="2458833" y="2508055"/>
            <a:ext cx="3177676" cy="854218"/>
            <a:chOff x="2450174" y="2577328"/>
            <a:chExt cx="4840221" cy="871536"/>
          </a:xfrm>
        </p:grpSpPr>
        <p:sp>
          <p:nvSpPr>
            <p:cNvPr id="35" name="Speech Bubble: Rectangle with Corners Rounded 34">
              <a:extLst>
                <a:ext uri="{FF2B5EF4-FFF2-40B4-BE49-F238E27FC236}">
                  <a16:creationId xmlns:a16="http://schemas.microsoft.com/office/drawing/2014/main" id="{208F56CF-911F-7725-48C3-6304960E61AC}"/>
                </a:ext>
              </a:extLst>
            </p:cNvPr>
            <p:cNvSpPr/>
            <p:nvPr/>
          </p:nvSpPr>
          <p:spPr>
            <a:xfrm flipH="1">
              <a:off x="2450174" y="2736118"/>
              <a:ext cx="4707871" cy="712746"/>
            </a:xfrm>
            <a:prstGeom prst="wedgeRoundRectCallout">
              <a:avLst>
                <a:gd name="adj1" fmla="val 54448"/>
                <a:gd name="adj2" fmla="val 17975"/>
                <a:gd name="adj3" fmla="val 16667"/>
              </a:avLst>
            </a:prstGeom>
            <a:solidFill>
              <a:srgbClr val="2AC2E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36" name="Speech Bubble: Rectangle with Corners Rounded 35">
              <a:extLst>
                <a:ext uri="{FF2B5EF4-FFF2-40B4-BE49-F238E27FC236}">
                  <a16:creationId xmlns:a16="http://schemas.microsoft.com/office/drawing/2014/main" id="{37CD0D90-E2E4-869A-C857-39DEF02B13A3}"/>
                </a:ext>
              </a:extLst>
            </p:cNvPr>
            <p:cNvSpPr/>
            <p:nvPr/>
          </p:nvSpPr>
          <p:spPr>
            <a:xfrm flipH="1">
              <a:off x="2582524" y="2577328"/>
              <a:ext cx="4707871" cy="712746"/>
            </a:xfrm>
            <a:prstGeom prst="wedgeRoundRectCallout">
              <a:avLst>
                <a:gd name="adj1" fmla="val 53549"/>
                <a:gd name="adj2" fmla="val 20981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ZA" sz="1600" b="1">
                  <a:solidFill>
                    <a:schemeClr val="tx1"/>
                  </a:solidFill>
                  <a:cs typeface="Calibri"/>
                </a:rPr>
                <a:t>AUTOMATION</a:t>
              </a:r>
              <a:endParaRPr lang="en-ZA" sz="1600" b="1">
                <a:solidFill>
                  <a:schemeClr val="tx1"/>
                </a:solidFill>
              </a:endParaRPr>
            </a:p>
          </p:txBody>
        </p: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654BC0CD-4F7F-7609-30F3-2B74DE629211}"/>
              </a:ext>
            </a:extLst>
          </p:cNvPr>
          <p:cNvSpPr/>
          <p:nvPr/>
        </p:nvSpPr>
        <p:spPr>
          <a:xfrm>
            <a:off x="582141" y="2497332"/>
            <a:ext cx="1289906" cy="1260764"/>
          </a:xfrm>
          <a:prstGeom prst="ellipse">
            <a:avLst/>
          </a:prstGeom>
          <a:solidFill>
            <a:srgbClr val="2AC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BDF2622-02EA-192D-A299-B00CA6706DB6}"/>
              </a:ext>
            </a:extLst>
          </p:cNvPr>
          <p:cNvGrpSpPr/>
          <p:nvPr/>
        </p:nvGrpSpPr>
        <p:grpSpPr>
          <a:xfrm>
            <a:off x="975052" y="4063152"/>
            <a:ext cx="3368176" cy="871536"/>
            <a:chOff x="975052" y="4063152"/>
            <a:chExt cx="4840221" cy="871536"/>
          </a:xfrm>
        </p:grpSpPr>
        <p:sp>
          <p:nvSpPr>
            <p:cNvPr id="38" name="Speech Bubble: Rectangle with Corners Rounded 37">
              <a:extLst>
                <a:ext uri="{FF2B5EF4-FFF2-40B4-BE49-F238E27FC236}">
                  <a16:creationId xmlns:a16="http://schemas.microsoft.com/office/drawing/2014/main" id="{678CF0C3-1456-F2B2-A12E-E71952863B34}"/>
                </a:ext>
              </a:extLst>
            </p:cNvPr>
            <p:cNvSpPr/>
            <p:nvPr/>
          </p:nvSpPr>
          <p:spPr>
            <a:xfrm>
              <a:off x="975052" y="4221942"/>
              <a:ext cx="4707871" cy="712746"/>
            </a:xfrm>
            <a:prstGeom prst="wedgeRoundRectCallout">
              <a:avLst>
                <a:gd name="adj1" fmla="val 54448"/>
                <a:gd name="adj2" fmla="val 17975"/>
                <a:gd name="adj3" fmla="val 16667"/>
              </a:avLst>
            </a:prstGeom>
            <a:solidFill>
              <a:srgbClr val="92D05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39" name="Speech Bubble: Rectangle with Corners Rounded 38">
              <a:extLst>
                <a:ext uri="{FF2B5EF4-FFF2-40B4-BE49-F238E27FC236}">
                  <a16:creationId xmlns:a16="http://schemas.microsoft.com/office/drawing/2014/main" id="{1C9DC504-873F-E69E-EC72-2BBF6FFF5DBF}"/>
                </a:ext>
              </a:extLst>
            </p:cNvPr>
            <p:cNvSpPr/>
            <p:nvPr/>
          </p:nvSpPr>
          <p:spPr>
            <a:xfrm>
              <a:off x="1107402" y="4063152"/>
              <a:ext cx="4707871" cy="712746"/>
            </a:xfrm>
            <a:prstGeom prst="wedgeRoundRectCallout">
              <a:avLst>
                <a:gd name="adj1" fmla="val 53549"/>
                <a:gd name="adj2" fmla="val 20981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ZA" sz="1600" b="1">
                  <a:solidFill>
                    <a:schemeClr val="tx1"/>
                  </a:solidFill>
                  <a:cs typeface="Calibri"/>
                </a:rPr>
                <a:t>APPLICATION PROGRAMMING INTERFACE</a:t>
              </a:r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FFB17954-0D58-D9E5-4937-3CC4089DDF8B}"/>
              </a:ext>
            </a:extLst>
          </p:cNvPr>
          <p:cNvSpPr/>
          <p:nvPr/>
        </p:nvSpPr>
        <p:spPr>
          <a:xfrm>
            <a:off x="6273708" y="3851821"/>
            <a:ext cx="1289906" cy="1260764"/>
          </a:xfrm>
          <a:prstGeom prst="ellipse">
            <a:avLst/>
          </a:prstGeom>
          <a:solidFill>
            <a:srgbClr val="8BC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55F3577-5B9D-1C39-B74A-5C10EA28D8E1}"/>
              </a:ext>
            </a:extLst>
          </p:cNvPr>
          <p:cNvGrpSpPr/>
          <p:nvPr/>
        </p:nvGrpSpPr>
        <p:grpSpPr>
          <a:xfrm>
            <a:off x="2458693" y="5275479"/>
            <a:ext cx="3177676" cy="871536"/>
            <a:chOff x="2458693" y="5275479"/>
            <a:chExt cx="4840221" cy="871536"/>
          </a:xfrm>
        </p:grpSpPr>
        <p:sp>
          <p:nvSpPr>
            <p:cNvPr id="41" name="Speech Bubble: Rectangle with Corners Rounded 40">
              <a:extLst>
                <a:ext uri="{FF2B5EF4-FFF2-40B4-BE49-F238E27FC236}">
                  <a16:creationId xmlns:a16="http://schemas.microsoft.com/office/drawing/2014/main" id="{65E7B66B-E533-8C46-4202-FFAACBFE63A7}"/>
                </a:ext>
              </a:extLst>
            </p:cNvPr>
            <p:cNvSpPr/>
            <p:nvPr/>
          </p:nvSpPr>
          <p:spPr>
            <a:xfrm flipH="1">
              <a:off x="2458693" y="5434269"/>
              <a:ext cx="4707871" cy="712746"/>
            </a:xfrm>
            <a:prstGeom prst="wedgeRoundRectCallout">
              <a:avLst>
                <a:gd name="adj1" fmla="val 54448"/>
                <a:gd name="adj2" fmla="val 17975"/>
                <a:gd name="adj3" fmla="val 16667"/>
              </a:avLst>
            </a:prstGeom>
            <a:solidFill>
              <a:srgbClr val="2AC2E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42" name="Speech Bubble: Rectangle with Corners Rounded 41">
              <a:extLst>
                <a:ext uri="{FF2B5EF4-FFF2-40B4-BE49-F238E27FC236}">
                  <a16:creationId xmlns:a16="http://schemas.microsoft.com/office/drawing/2014/main" id="{D1B2C0A0-5481-B885-DB92-F324C793E7B4}"/>
                </a:ext>
              </a:extLst>
            </p:cNvPr>
            <p:cNvSpPr/>
            <p:nvPr/>
          </p:nvSpPr>
          <p:spPr>
            <a:xfrm flipH="1">
              <a:off x="2591043" y="5275479"/>
              <a:ext cx="4707871" cy="712746"/>
            </a:xfrm>
            <a:prstGeom prst="wedgeRoundRectCallout">
              <a:avLst>
                <a:gd name="adj1" fmla="val 53549"/>
                <a:gd name="adj2" fmla="val 20981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ZA" sz="1600" b="1">
                  <a:solidFill>
                    <a:schemeClr val="tx1"/>
                  </a:solidFill>
                  <a:cs typeface="Calibri"/>
                </a:rPr>
                <a:t>INSTANT MESSAGING AND SHORT MESSAGE PEER TO PEER</a:t>
              </a:r>
              <a:endParaRPr lang="en-ZA" sz="1600" b="1">
                <a:solidFill>
                  <a:schemeClr val="tx1"/>
                </a:solidFill>
              </a:endParaRPr>
            </a:p>
          </p:txBody>
        </p:sp>
      </p:grpSp>
      <p:sp>
        <p:nvSpPr>
          <p:cNvPr id="43" name="Oval 42">
            <a:extLst>
              <a:ext uri="{FF2B5EF4-FFF2-40B4-BE49-F238E27FC236}">
                <a16:creationId xmlns:a16="http://schemas.microsoft.com/office/drawing/2014/main" id="{C9CD3155-E41C-8F6E-BD7D-24BBF53EDCA9}"/>
              </a:ext>
            </a:extLst>
          </p:cNvPr>
          <p:cNvSpPr/>
          <p:nvPr/>
        </p:nvSpPr>
        <p:spPr>
          <a:xfrm>
            <a:off x="590660" y="5195483"/>
            <a:ext cx="1289906" cy="1260764"/>
          </a:xfrm>
          <a:prstGeom prst="ellipse">
            <a:avLst/>
          </a:prstGeom>
          <a:solidFill>
            <a:srgbClr val="2AC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44" name="Straight Connector 16">
            <a:extLst>
              <a:ext uri="{FF2B5EF4-FFF2-40B4-BE49-F238E27FC236}">
                <a16:creationId xmlns:a16="http://schemas.microsoft.com/office/drawing/2014/main" id="{D4AEFD2F-B4C9-B237-B71E-7DDEF69D6CEC}"/>
              </a:ext>
            </a:extLst>
          </p:cNvPr>
          <p:cNvCxnSpPr>
            <a:cxnSpLocks/>
            <a:stCxn id="45" idx="6"/>
            <a:endCxn id="48" idx="3"/>
          </p:cNvCxnSpPr>
          <p:nvPr/>
        </p:nvCxnSpPr>
        <p:spPr>
          <a:xfrm flipV="1">
            <a:off x="10144601" y="1156740"/>
            <a:ext cx="913717" cy="3887816"/>
          </a:xfrm>
          <a:prstGeom prst="bentConnector2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E883833E-0AD7-8278-9E10-FB83DF64BDA6}"/>
              </a:ext>
            </a:extLst>
          </p:cNvPr>
          <p:cNvSpPr/>
          <p:nvPr/>
        </p:nvSpPr>
        <p:spPr>
          <a:xfrm>
            <a:off x="8422718" y="4226258"/>
            <a:ext cx="1721883" cy="1636595"/>
          </a:xfrm>
          <a:prstGeom prst="ellipse">
            <a:avLst/>
          </a:prstGeom>
          <a:solidFill>
            <a:srgbClr val="8BC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4026503-04F9-8E33-7DAC-2E220DBD284A}"/>
              </a:ext>
            </a:extLst>
          </p:cNvPr>
          <p:cNvSpPr/>
          <p:nvPr/>
        </p:nvSpPr>
        <p:spPr>
          <a:xfrm>
            <a:off x="8253273" y="1933834"/>
            <a:ext cx="745959" cy="706836"/>
          </a:xfrm>
          <a:prstGeom prst="ellipse">
            <a:avLst/>
          </a:prstGeom>
          <a:solidFill>
            <a:srgbClr val="FEC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0B66926-2AF7-931C-90F7-658965D495AA}"/>
              </a:ext>
            </a:extLst>
          </p:cNvPr>
          <p:cNvSpPr/>
          <p:nvPr/>
        </p:nvSpPr>
        <p:spPr>
          <a:xfrm>
            <a:off x="11251146" y="5314807"/>
            <a:ext cx="745959" cy="706836"/>
          </a:xfrm>
          <a:prstGeom prst="ellipse">
            <a:avLst/>
          </a:prstGeom>
          <a:solidFill>
            <a:srgbClr val="2AC2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A4EE1F1-9581-13E2-0E53-2784BB9D911E}"/>
              </a:ext>
            </a:extLst>
          </p:cNvPr>
          <p:cNvSpPr/>
          <p:nvPr/>
        </p:nvSpPr>
        <p:spPr>
          <a:xfrm>
            <a:off x="10949075" y="553418"/>
            <a:ext cx="745959" cy="706836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49" name="Straight Connector 13">
            <a:extLst>
              <a:ext uri="{FF2B5EF4-FFF2-40B4-BE49-F238E27FC236}">
                <a16:creationId xmlns:a16="http://schemas.microsoft.com/office/drawing/2014/main" id="{03FC391B-2909-BF38-78AD-4682820E0671}"/>
              </a:ext>
            </a:extLst>
          </p:cNvPr>
          <p:cNvCxnSpPr>
            <a:cxnSpLocks/>
            <a:stCxn id="46" idx="6"/>
            <a:endCxn id="45" idx="0"/>
          </p:cNvCxnSpPr>
          <p:nvPr/>
        </p:nvCxnSpPr>
        <p:spPr>
          <a:xfrm>
            <a:off x="8999232" y="2287252"/>
            <a:ext cx="284428" cy="1939006"/>
          </a:xfrm>
          <a:prstGeom prst="bentConnector2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18">
            <a:extLst>
              <a:ext uri="{FF2B5EF4-FFF2-40B4-BE49-F238E27FC236}">
                <a16:creationId xmlns:a16="http://schemas.microsoft.com/office/drawing/2014/main" id="{96234AE5-0E5E-7A59-A75F-E0449A0CB02A}"/>
              </a:ext>
            </a:extLst>
          </p:cNvPr>
          <p:cNvCxnSpPr>
            <a:cxnSpLocks/>
            <a:stCxn id="47" idx="3"/>
            <a:endCxn id="45" idx="4"/>
          </p:cNvCxnSpPr>
          <p:nvPr/>
        </p:nvCxnSpPr>
        <p:spPr>
          <a:xfrm rot="5400000" flipH="1">
            <a:off x="10294387" y="4852127"/>
            <a:ext cx="55276" cy="2076729"/>
          </a:xfrm>
          <a:prstGeom prst="bentConnector3">
            <a:avLst>
              <a:gd name="adj1" fmla="val -600829"/>
            </a:avLst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5F8DAB2A-C075-F0FE-F99D-1A1CE2C6F70A}"/>
              </a:ext>
            </a:extLst>
          </p:cNvPr>
          <p:cNvSpPr txBox="1">
            <a:spLocks/>
          </p:cNvSpPr>
          <p:nvPr/>
        </p:nvSpPr>
        <p:spPr>
          <a:xfrm>
            <a:off x="6463916" y="75"/>
            <a:ext cx="5104492" cy="1368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b="1">
                <a:solidFill>
                  <a:schemeClr val="bg1"/>
                </a:solidFill>
              </a:rPr>
              <a:t>Technologies Clickatell uses in their day to day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8DDB997-D11D-BCFF-FFDA-873AB218B3FC}"/>
              </a:ext>
            </a:extLst>
          </p:cNvPr>
          <p:cNvGrpSpPr/>
          <p:nvPr/>
        </p:nvGrpSpPr>
        <p:grpSpPr>
          <a:xfrm>
            <a:off x="8658742" y="1365054"/>
            <a:ext cx="3177676" cy="854218"/>
            <a:chOff x="2450174" y="2577328"/>
            <a:chExt cx="4840221" cy="871536"/>
          </a:xfrm>
        </p:grpSpPr>
        <p:sp>
          <p:nvSpPr>
            <p:cNvPr id="13" name="Speech Bubble: Rectangle with Corners Rounded 12">
              <a:extLst>
                <a:ext uri="{FF2B5EF4-FFF2-40B4-BE49-F238E27FC236}">
                  <a16:creationId xmlns:a16="http://schemas.microsoft.com/office/drawing/2014/main" id="{C5991F28-356F-9B9E-379F-A4B303EEE2E3}"/>
                </a:ext>
              </a:extLst>
            </p:cNvPr>
            <p:cNvSpPr/>
            <p:nvPr/>
          </p:nvSpPr>
          <p:spPr>
            <a:xfrm flipH="1">
              <a:off x="2450174" y="2736118"/>
              <a:ext cx="4707871" cy="712746"/>
            </a:xfrm>
            <a:prstGeom prst="wedgeRoundRectCallout">
              <a:avLst>
                <a:gd name="adj1" fmla="val 54448"/>
                <a:gd name="adj2" fmla="val 17975"/>
                <a:gd name="adj3" fmla="val 16667"/>
              </a:avLst>
            </a:prstGeom>
            <a:solidFill>
              <a:srgbClr val="2AC2E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4" name="Speech Bubble: Rectangle with Corners Rounded 13">
              <a:extLst>
                <a:ext uri="{FF2B5EF4-FFF2-40B4-BE49-F238E27FC236}">
                  <a16:creationId xmlns:a16="http://schemas.microsoft.com/office/drawing/2014/main" id="{36178A1D-0DA1-B94C-ECD0-2C5F04763ABA}"/>
                </a:ext>
              </a:extLst>
            </p:cNvPr>
            <p:cNvSpPr/>
            <p:nvPr/>
          </p:nvSpPr>
          <p:spPr>
            <a:xfrm flipH="1">
              <a:off x="2582524" y="2577328"/>
              <a:ext cx="4707871" cy="712746"/>
            </a:xfrm>
            <a:prstGeom prst="wedgeRoundRectCallout">
              <a:avLst>
                <a:gd name="adj1" fmla="val 53549"/>
                <a:gd name="adj2" fmla="val 20981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ZA" sz="1600" b="1">
                  <a:solidFill>
                    <a:schemeClr val="tx1"/>
                  </a:solidFill>
                  <a:cs typeface="Calibri"/>
                </a:rPr>
                <a:t>VISUAL STUDIO</a:t>
              </a:r>
              <a:endParaRPr lang="en-ZA" sz="16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C555E91-821D-0443-7C47-6217774AF257}"/>
              </a:ext>
            </a:extLst>
          </p:cNvPr>
          <p:cNvGrpSpPr/>
          <p:nvPr/>
        </p:nvGrpSpPr>
        <p:grpSpPr>
          <a:xfrm>
            <a:off x="6975942" y="2490683"/>
            <a:ext cx="3368176" cy="871536"/>
            <a:chOff x="966533" y="1365001"/>
            <a:chExt cx="4840221" cy="871536"/>
          </a:xfrm>
        </p:grpSpPr>
        <p:sp>
          <p:nvSpPr>
            <p:cNvPr id="19" name="Speech Bubble: Rectangle with Corners Rounded 18">
              <a:extLst>
                <a:ext uri="{FF2B5EF4-FFF2-40B4-BE49-F238E27FC236}">
                  <a16:creationId xmlns:a16="http://schemas.microsoft.com/office/drawing/2014/main" id="{6AE11118-EACB-6951-D719-5CA17B2AA009}"/>
                </a:ext>
              </a:extLst>
            </p:cNvPr>
            <p:cNvSpPr/>
            <p:nvPr/>
          </p:nvSpPr>
          <p:spPr>
            <a:xfrm>
              <a:off x="966533" y="1523791"/>
              <a:ext cx="4707871" cy="712746"/>
            </a:xfrm>
            <a:prstGeom prst="wedgeRoundRectCallout">
              <a:avLst>
                <a:gd name="adj1" fmla="val 54448"/>
                <a:gd name="adj2" fmla="val 17975"/>
                <a:gd name="adj3" fmla="val 16667"/>
              </a:avLst>
            </a:prstGeom>
            <a:solidFill>
              <a:srgbClr val="92D05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0" name="Speech Bubble: Rectangle with Corners Rounded 19">
              <a:extLst>
                <a:ext uri="{FF2B5EF4-FFF2-40B4-BE49-F238E27FC236}">
                  <a16:creationId xmlns:a16="http://schemas.microsoft.com/office/drawing/2014/main" id="{E8EFFF9A-E3A4-BEC3-E4E4-02ED2258B2A4}"/>
                </a:ext>
              </a:extLst>
            </p:cNvPr>
            <p:cNvSpPr/>
            <p:nvPr/>
          </p:nvSpPr>
          <p:spPr>
            <a:xfrm>
              <a:off x="1098883" y="1365001"/>
              <a:ext cx="4707871" cy="712746"/>
            </a:xfrm>
            <a:prstGeom prst="wedgeRoundRectCallout">
              <a:avLst>
                <a:gd name="adj1" fmla="val 53549"/>
                <a:gd name="adj2" fmla="val 20981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ZA" sz="1600" b="1">
                  <a:solidFill>
                    <a:schemeClr val="tx1"/>
                  </a:solidFill>
                  <a:cs typeface="Calibri"/>
                </a:rPr>
                <a:t>MS TEAMS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3E1949B-26AB-05C8-C476-E25812B9CF13}"/>
              </a:ext>
            </a:extLst>
          </p:cNvPr>
          <p:cNvGrpSpPr/>
          <p:nvPr/>
        </p:nvGrpSpPr>
        <p:grpSpPr>
          <a:xfrm>
            <a:off x="8658741" y="4058031"/>
            <a:ext cx="3177676" cy="854218"/>
            <a:chOff x="2450174" y="2577328"/>
            <a:chExt cx="4840221" cy="871536"/>
          </a:xfrm>
        </p:grpSpPr>
        <p:sp>
          <p:nvSpPr>
            <p:cNvPr id="22" name="Speech Bubble: Rectangle with Corners Rounded 21">
              <a:extLst>
                <a:ext uri="{FF2B5EF4-FFF2-40B4-BE49-F238E27FC236}">
                  <a16:creationId xmlns:a16="http://schemas.microsoft.com/office/drawing/2014/main" id="{CB00BE4A-819C-1751-503A-D87AF09C384E}"/>
                </a:ext>
              </a:extLst>
            </p:cNvPr>
            <p:cNvSpPr/>
            <p:nvPr/>
          </p:nvSpPr>
          <p:spPr>
            <a:xfrm flipH="1">
              <a:off x="2450174" y="2736118"/>
              <a:ext cx="4707871" cy="712746"/>
            </a:xfrm>
            <a:prstGeom prst="wedgeRoundRectCallout">
              <a:avLst>
                <a:gd name="adj1" fmla="val 54448"/>
                <a:gd name="adj2" fmla="val 17975"/>
                <a:gd name="adj3" fmla="val 16667"/>
              </a:avLst>
            </a:prstGeom>
            <a:solidFill>
              <a:srgbClr val="2AC2E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3" name="Speech Bubble: Rectangle with Corners Rounded 22">
              <a:extLst>
                <a:ext uri="{FF2B5EF4-FFF2-40B4-BE49-F238E27FC236}">
                  <a16:creationId xmlns:a16="http://schemas.microsoft.com/office/drawing/2014/main" id="{9E840488-48BC-81D8-E051-957361909F21}"/>
                </a:ext>
              </a:extLst>
            </p:cNvPr>
            <p:cNvSpPr/>
            <p:nvPr/>
          </p:nvSpPr>
          <p:spPr>
            <a:xfrm flipH="1">
              <a:off x="2582524" y="2577328"/>
              <a:ext cx="4707871" cy="712746"/>
            </a:xfrm>
            <a:prstGeom prst="wedgeRoundRectCallout">
              <a:avLst>
                <a:gd name="adj1" fmla="val 53549"/>
                <a:gd name="adj2" fmla="val 20981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ZA" sz="1600" b="1">
                  <a:solidFill>
                    <a:schemeClr val="tx1"/>
                  </a:solidFill>
                  <a:cs typeface="Calibri"/>
                </a:rPr>
                <a:t>ELECTRONIC DEVICES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C80A51E-4428-A3F7-EB04-BF39863F3558}"/>
              </a:ext>
            </a:extLst>
          </p:cNvPr>
          <p:cNvGrpSpPr/>
          <p:nvPr/>
        </p:nvGrpSpPr>
        <p:grpSpPr>
          <a:xfrm>
            <a:off x="6975941" y="5287569"/>
            <a:ext cx="3368176" cy="871536"/>
            <a:chOff x="966533" y="1365001"/>
            <a:chExt cx="4840221" cy="871536"/>
          </a:xfrm>
        </p:grpSpPr>
        <p:sp>
          <p:nvSpPr>
            <p:cNvPr id="25" name="Speech Bubble: Rectangle with Corners Rounded 24">
              <a:extLst>
                <a:ext uri="{FF2B5EF4-FFF2-40B4-BE49-F238E27FC236}">
                  <a16:creationId xmlns:a16="http://schemas.microsoft.com/office/drawing/2014/main" id="{8E88DFD7-FAF0-8F9D-63FA-FCDCE66A7015}"/>
                </a:ext>
              </a:extLst>
            </p:cNvPr>
            <p:cNvSpPr/>
            <p:nvPr/>
          </p:nvSpPr>
          <p:spPr>
            <a:xfrm>
              <a:off x="966533" y="1523791"/>
              <a:ext cx="4707871" cy="712746"/>
            </a:xfrm>
            <a:prstGeom prst="wedgeRoundRectCallout">
              <a:avLst>
                <a:gd name="adj1" fmla="val 54448"/>
                <a:gd name="adj2" fmla="val 17975"/>
                <a:gd name="adj3" fmla="val 16667"/>
              </a:avLst>
            </a:prstGeom>
            <a:solidFill>
              <a:srgbClr val="92D05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7" name="Speech Bubble: Rectangle with Corners Rounded 26">
              <a:extLst>
                <a:ext uri="{FF2B5EF4-FFF2-40B4-BE49-F238E27FC236}">
                  <a16:creationId xmlns:a16="http://schemas.microsoft.com/office/drawing/2014/main" id="{3D3F67D7-E657-5374-9566-B6EB801CE508}"/>
                </a:ext>
              </a:extLst>
            </p:cNvPr>
            <p:cNvSpPr/>
            <p:nvPr/>
          </p:nvSpPr>
          <p:spPr>
            <a:xfrm>
              <a:off x="1098883" y="1365001"/>
              <a:ext cx="4707871" cy="712746"/>
            </a:xfrm>
            <a:prstGeom prst="wedgeRoundRectCallout">
              <a:avLst>
                <a:gd name="adj1" fmla="val 53549"/>
                <a:gd name="adj2" fmla="val 20981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ZA" sz="1600" b="1">
                  <a:solidFill>
                    <a:schemeClr val="tx1"/>
                  </a:solidFill>
                  <a:cs typeface="Calibri"/>
                </a:rPr>
                <a:t>SERVERS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29222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9BF90CAE12DC4BB73454C55F50B1BF" ma:contentTypeVersion="12" ma:contentTypeDescription="Create a new document." ma:contentTypeScope="" ma:versionID="0fa82ed0d8e3b38d848a016592952fc2">
  <xsd:schema xmlns:xsd="http://www.w3.org/2001/XMLSchema" xmlns:xs="http://www.w3.org/2001/XMLSchema" xmlns:p="http://schemas.microsoft.com/office/2006/metadata/properties" xmlns:ns2="4c1e1e6e-cde4-4299-aa3e-3b994af3ffe3" xmlns:ns3="8f8dfb6e-4e67-4574-9572-78129bd3543a" targetNamespace="http://schemas.microsoft.com/office/2006/metadata/properties" ma:root="true" ma:fieldsID="0f24b751fb371129dbacb179791110ce" ns2:_="" ns3:_="">
    <xsd:import namespace="4c1e1e6e-cde4-4299-aa3e-3b994af3ffe3"/>
    <xsd:import namespace="8f8dfb6e-4e67-4574-9572-78129bd354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1e1e6e-cde4-4299-aa3e-3b994af3ff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366b7f75-f62d-4b7a-b8a1-4b1a340ee1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8dfb6e-4e67-4574-9572-78129bd3543a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d37535a-6bae-4ced-86ad-c288a8a4ea1f}" ma:internalName="TaxCatchAll" ma:showField="CatchAllData" ma:web="8f8dfb6e-4e67-4574-9572-78129bd3543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2DF887-1585-43F6-B3BC-916168CECDD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0F2775-398A-41BF-AF23-ED5590D576CF}">
  <ds:schemaRefs>
    <ds:schemaRef ds:uri="4c1e1e6e-cde4-4299-aa3e-3b994af3ffe3"/>
    <ds:schemaRef ds:uri="8f8dfb6e-4e67-4574-9572-78129bd3543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345</Words>
  <Application>Microsoft Office PowerPoint</Application>
  <PresentationFormat>Widescreen</PresentationFormat>
  <Paragraphs>83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Avenir</vt:lpstr>
      <vt:lpstr>Calibri</vt:lpstr>
      <vt:lpstr>Calibri Light</vt:lpstr>
      <vt:lpstr>Wingdings</vt:lpstr>
      <vt:lpstr>Office Theme</vt:lpstr>
      <vt:lpstr>FUNDING PROPOSAL</vt:lpstr>
      <vt:lpstr>What Is Clickatell?</vt:lpstr>
      <vt:lpstr>What Does Clickatell Offer?</vt:lpstr>
      <vt:lpstr>Objectives</vt:lpstr>
      <vt:lpstr>System Components</vt:lpstr>
      <vt:lpstr>Our Business as a System</vt:lpstr>
      <vt:lpstr>Importance of Technology in Business </vt:lpstr>
      <vt:lpstr>PowerPoint Presentation</vt:lpstr>
      <vt:lpstr>Technologies Clickatell uses in their services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FUNDING PROPOSAL</dc:title>
  <dc:creator>Yusrah Safedien</dc:creator>
  <cp:lastModifiedBy>Yusrah Safedien</cp:lastModifiedBy>
  <cp:revision>1</cp:revision>
  <dcterms:created xsi:type="dcterms:W3CDTF">2023-03-16T08:00:53Z</dcterms:created>
  <dcterms:modified xsi:type="dcterms:W3CDTF">2023-03-17T08:52:26Z</dcterms:modified>
</cp:coreProperties>
</file>